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38_9B6C8F03.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37"/>
  </p:notesMasterIdLst>
  <p:sldIdLst>
    <p:sldId id="543" r:id="rId5"/>
    <p:sldId id="5086" r:id="rId6"/>
    <p:sldId id="318" r:id="rId7"/>
    <p:sldId id="5087" r:id="rId8"/>
    <p:sldId id="5089" r:id="rId9"/>
    <p:sldId id="317" r:id="rId10"/>
    <p:sldId id="321" r:id="rId11"/>
    <p:sldId id="320" r:id="rId12"/>
    <p:sldId id="5090" r:id="rId13"/>
    <p:sldId id="568" r:id="rId14"/>
    <p:sldId id="404" r:id="rId15"/>
    <p:sldId id="5094" r:id="rId16"/>
    <p:sldId id="566" r:id="rId17"/>
    <p:sldId id="569" r:id="rId18"/>
    <p:sldId id="470" r:id="rId19"/>
    <p:sldId id="5080" r:id="rId20"/>
    <p:sldId id="570" r:id="rId21"/>
    <p:sldId id="5091" r:id="rId22"/>
    <p:sldId id="322" r:id="rId23"/>
    <p:sldId id="5076" r:id="rId24"/>
    <p:sldId id="5069" r:id="rId25"/>
    <p:sldId id="5078" r:id="rId26"/>
    <p:sldId id="5077" r:id="rId27"/>
    <p:sldId id="508" r:id="rId28"/>
    <p:sldId id="5092" r:id="rId29"/>
    <p:sldId id="5083" r:id="rId30"/>
    <p:sldId id="5081" r:id="rId31"/>
    <p:sldId id="5073" r:id="rId32"/>
    <p:sldId id="5093" r:id="rId33"/>
    <p:sldId id="5082" r:id="rId34"/>
    <p:sldId id="5067" r:id="rId35"/>
    <p:sldId id="5068" r:id="rId36"/>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4A6749-348D-1139-0D55-96F919AEBAA0}" name="Johansson Horner, Ingrid" initials="IJ" userId="S::Ingrid.Johansson-Horner@naturvardsverket.se::28adbafe-0a23-487d-84d9-182a2b15656b" providerId="AD"/>
  <p188:author id="{B55AA96A-4788-D474-9D25-7810CC217BF0}" name="Larsson, Madeleine" initials="LM" userId="S::madeleine.larsson@naturvardsverket.se::d18b8083-127d-4376-8742-6eff84a3ce86" providerId="AD"/>
  <p188:author id="{AE6166B2-4C80-EF9D-97E5-435EBDF5AA9B}" name="Johansson Horner, Ingrid" initials="JI" userId="S::ingrid.johansson-horner@naturvardsverket.se::28adbafe-0a23-487d-84d9-182a2b15656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a:srgbClr val="46565C"/>
    <a:srgbClr val="C9C9C9"/>
    <a:srgbClr val="D4D3D0"/>
    <a:srgbClr val="5AFECB"/>
    <a:srgbClr val="FE823B"/>
    <a:srgbClr val="5D66FF"/>
    <a:srgbClr val="BE9F68"/>
    <a:srgbClr val="597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33BCC-F6FC-4F84-9E71-F4F2ACAFEF69}" v="75" dt="2024-04-24T09:39:48.18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723" autoAdjust="0"/>
  </p:normalViewPr>
  <p:slideViewPr>
    <p:cSldViewPr snapToGrid="0">
      <p:cViewPr>
        <p:scale>
          <a:sx n="160" d="100"/>
          <a:sy n="160" d="100"/>
        </p:scale>
        <p:origin x="4362" y="168"/>
      </p:cViewPr>
      <p:guideLst>
        <p:guide orient="horz" pos="1620"/>
        <p:guide pos="2880"/>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sson Horner, Ingrid" userId="28adbafe-0a23-487d-84d9-182a2b15656b" providerId="ADAL" clId="{9CB799AE-242E-4D37-A71A-4B8D66F68267}"/>
    <pc:docChg chg="undo custSel modSld">
      <pc:chgData name="Johansson Horner, Ingrid" userId="28adbafe-0a23-487d-84d9-182a2b15656b" providerId="ADAL" clId="{9CB799AE-242E-4D37-A71A-4B8D66F68267}" dt="2024-04-18T06:30:45.035" v="47"/>
      <pc:docMkLst>
        <pc:docMk/>
      </pc:docMkLst>
      <pc:sldChg chg="addCm">
        <pc:chgData name="Johansson Horner, Ingrid" userId="28adbafe-0a23-487d-84d9-182a2b15656b" providerId="ADAL" clId="{9CB799AE-242E-4D37-A71A-4B8D66F68267}" dt="2024-04-18T06:28:59.285" v="45"/>
        <pc:sldMkLst>
          <pc:docMk/>
          <pc:sldMk cId="2607582979" sldId="568"/>
        </pc:sldMkLst>
        <pc:extLst>
          <p:ext xmlns:p="http://schemas.openxmlformats.org/presentationml/2006/main" uri="{D6D511B9-2390-475A-947B-AFAB55BFBCF1}">
            <pc226:cmChg xmlns:pc226="http://schemas.microsoft.com/office/powerpoint/2022/06/main/command" chg="add">
              <pc226:chgData name="Johansson Horner, Ingrid" userId="28adbafe-0a23-487d-84d9-182a2b15656b" providerId="ADAL" clId="{9CB799AE-242E-4D37-A71A-4B8D66F68267}" dt="2024-04-18T06:28:59.285" v="45"/>
              <pc2:cmMkLst xmlns:pc2="http://schemas.microsoft.com/office/powerpoint/2019/9/main/command">
                <pc:docMk/>
                <pc:sldMk cId="2607582979" sldId="568"/>
                <pc2:cmMk id="{537941D0-6654-4393-87E6-62C5C589596C}"/>
              </pc2:cmMkLst>
            </pc226:cmChg>
          </p:ext>
        </pc:extLst>
      </pc:sldChg>
      <pc:sldChg chg="modSp mod addCm">
        <pc:chgData name="Johansson Horner, Ingrid" userId="28adbafe-0a23-487d-84d9-182a2b15656b" providerId="ADAL" clId="{9CB799AE-242E-4D37-A71A-4B8D66F68267}" dt="2024-04-18T06:30:45.035" v="47"/>
        <pc:sldMkLst>
          <pc:docMk/>
          <pc:sldMk cId="508884361" sldId="570"/>
        </pc:sldMkLst>
        <pc:spChg chg="mod">
          <ac:chgData name="Johansson Horner, Ingrid" userId="28adbafe-0a23-487d-84d9-182a2b15656b" providerId="ADAL" clId="{9CB799AE-242E-4D37-A71A-4B8D66F68267}" dt="2024-04-18T06:30:18.129" v="46" actId="13926"/>
          <ac:spMkLst>
            <pc:docMk/>
            <pc:sldMk cId="508884361" sldId="570"/>
            <ac:spMk id="3" creationId="{F79D6F8D-7091-3AE3-753A-7FCAB67AF81F}"/>
          </ac:spMkLst>
        </pc:spChg>
        <pc:extLst>
          <p:ext xmlns:p="http://schemas.openxmlformats.org/presentationml/2006/main" uri="{D6D511B9-2390-475A-947B-AFAB55BFBCF1}">
            <pc226:cmChg xmlns:pc226="http://schemas.microsoft.com/office/powerpoint/2022/06/main/command" chg="add">
              <pc226:chgData name="Johansson Horner, Ingrid" userId="28adbafe-0a23-487d-84d9-182a2b15656b" providerId="ADAL" clId="{9CB799AE-242E-4D37-A71A-4B8D66F68267}" dt="2024-04-18T06:30:45.035" v="47"/>
              <pc2:cmMkLst xmlns:pc2="http://schemas.microsoft.com/office/powerpoint/2019/9/main/command">
                <pc:docMk/>
                <pc:sldMk cId="508884361" sldId="570"/>
                <pc2:cmMk id="{69EC5E08-5039-4F34-947A-7FADDD2F918F}"/>
              </pc2:cmMkLst>
            </pc226:cmChg>
          </p:ext>
        </pc:extLst>
      </pc:sldChg>
      <pc:sldChg chg="addCm modNotesTx">
        <pc:chgData name="Johansson Horner, Ingrid" userId="28adbafe-0a23-487d-84d9-182a2b15656b" providerId="ADAL" clId="{9CB799AE-242E-4D37-A71A-4B8D66F68267}" dt="2024-04-18T06:23:30.008" v="43"/>
        <pc:sldMkLst>
          <pc:docMk/>
          <pc:sldMk cId="4095318777" sldId="5086"/>
        </pc:sldMkLst>
        <pc:extLst>
          <p:ext xmlns:p="http://schemas.openxmlformats.org/presentationml/2006/main" uri="{D6D511B9-2390-475A-947B-AFAB55BFBCF1}">
            <pc226:cmChg xmlns:pc226="http://schemas.microsoft.com/office/powerpoint/2022/06/main/command" chg="add">
              <pc226:chgData name="Johansson Horner, Ingrid" userId="28adbafe-0a23-487d-84d9-182a2b15656b" providerId="ADAL" clId="{9CB799AE-242E-4D37-A71A-4B8D66F68267}" dt="2024-04-18T06:23:30.008" v="43"/>
              <pc2:cmMkLst xmlns:pc2="http://schemas.microsoft.com/office/powerpoint/2019/9/main/command">
                <pc:docMk/>
                <pc:sldMk cId="4095318777" sldId="5086"/>
                <pc2:cmMk id="{75F85F4B-973A-4E12-91DA-5BA602C3A75A}"/>
              </pc2:cmMkLst>
            </pc226:cmChg>
          </p:ext>
        </pc:extLst>
      </pc:sldChg>
      <pc:sldChg chg="modSp mod addCm">
        <pc:chgData name="Johansson Horner, Ingrid" userId="28adbafe-0a23-487d-84d9-182a2b15656b" providerId="ADAL" clId="{9CB799AE-242E-4D37-A71A-4B8D66F68267}" dt="2024-04-18T06:28:01.183" v="44"/>
        <pc:sldMkLst>
          <pc:docMk/>
          <pc:sldMk cId="3055952525" sldId="5090"/>
        </pc:sldMkLst>
        <pc:spChg chg="mod">
          <ac:chgData name="Johansson Horner, Ingrid" userId="28adbafe-0a23-487d-84d9-182a2b15656b" providerId="ADAL" clId="{9CB799AE-242E-4D37-A71A-4B8D66F68267}" dt="2024-04-18T06:22:48.909" v="41" actId="20577"/>
          <ac:spMkLst>
            <pc:docMk/>
            <pc:sldMk cId="3055952525" sldId="5090"/>
            <ac:spMk id="26" creationId="{33E3E8F8-433A-CF6E-7F42-7A75767E6F93}"/>
          </ac:spMkLst>
        </pc:spChg>
        <pc:extLst>
          <p:ext xmlns:p="http://schemas.openxmlformats.org/presentationml/2006/main" uri="{D6D511B9-2390-475A-947B-AFAB55BFBCF1}">
            <pc226:cmChg xmlns:pc226="http://schemas.microsoft.com/office/powerpoint/2022/06/main/command" chg="add">
              <pc226:chgData name="Johansson Horner, Ingrid" userId="28adbafe-0a23-487d-84d9-182a2b15656b" providerId="ADAL" clId="{9CB799AE-242E-4D37-A71A-4B8D66F68267}" dt="2024-04-18T06:28:01.183" v="44"/>
              <pc2:cmMkLst xmlns:pc2="http://schemas.microsoft.com/office/powerpoint/2019/9/main/command">
                <pc:docMk/>
                <pc:sldMk cId="3055952525" sldId="5090"/>
                <pc2:cmMk id="{4DEA67E7-E802-41DF-845A-21A4C06D91A3}"/>
              </pc2:cmMkLst>
            </pc226:cmChg>
          </p:ext>
        </pc:extLst>
      </pc:sldChg>
    </pc:docChg>
  </pc:docChgLst>
  <pc:docChgLst>
    <pc:chgData name="Larsson, Madeleine" userId="d18b8083-127d-4376-8742-6eff84a3ce86" providerId="ADAL" clId="{DD633BCC-F6FC-4F84-9E71-F4F2ACAFEF69}"/>
    <pc:docChg chg="undo custSel addSld delSld modSld sldOrd">
      <pc:chgData name="Larsson, Madeleine" userId="d18b8083-127d-4376-8742-6eff84a3ce86" providerId="ADAL" clId="{DD633BCC-F6FC-4F84-9E71-F4F2ACAFEF69}" dt="2024-04-24T09:40:52.712" v="2477" actId="1076"/>
      <pc:docMkLst>
        <pc:docMk/>
      </pc:docMkLst>
      <pc:sldChg chg="modSp mod modNotesTx">
        <pc:chgData name="Larsson, Madeleine" userId="d18b8083-127d-4376-8742-6eff84a3ce86" providerId="ADAL" clId="{DD633BCC-F6FC-4F84-9E71-F4F2ACAFEF69}" dt="2024-04-24T09:36:44.110" v="2473" actId="1076"/>
        <pc:sldMkLst>
          <pc:docMk/>
          <pc:sldMk cId="2581368252" sldId="318"/>
        </pc:sldMkLst>
        <pc:spChg chg="mod">
          <ac:chgData name="Larsson, Madeleine" userId="d18b8083-127d-4376-8742-6eff84a3ce86" providerId="ADAL" clId="{DD633BCC-F6FC-4F84-9E71-F4F2ACAFEF69}" dt="2024-04-24T09:34:12.089" v="2381" actId="1076"/>
          <ac:spMkLst>
            <pc:docMk/>
            <pc:sldMk cId="2581368252" sldId="318"/>
            <ac:spMk id="9" creationId="{D58DBAED-EE80-119D-6E56-425F0C91FE80}"/>
          </ac:spMkLst>
        </pc:spChg>
        <pc:spChg chg="mod">
          <ac:chgData name="Larsson, Madeleine" userId="d18b8083-127d-4376-8742-6eff84a3ce86" providerId="ADAL" clId="{DD633BCC-F6FC-4F84-9E71-F4F2ACAFEF69}" dt="2024-04-24T09:34:06.706" v="2380" actId="1076"/>
          <ac:spMkLst>
            <pc:docMk/>
            <pc:sldMk cId="2581368252" sldId="318"/>
            <ac:spMk id="11" creationId="{8DCAB625-7DBD-2195-3311-029A60DA7781}"/>
          </ac:spMkLst>
        </pc:spChg>
        <pc:picChg chg="mod modCrop">
          <ac:chgData name="Larsson, Madeleine" userId="d18b8083-127d-4376-8742-6eff84a3ce86" providerId="ADAL" clId="{DD633BCC-F6FC-4F84-9E71-F4F2ACAFEF69}" dt="2024-04-24T09:36:44.110" v="2473" actId="1076"/>
          <ac:picMkLst>
            <pc:docMk/>
            <pc:sldMk cId="2581368252" sldId="318"/>
            <ac:picMk id="12" creationId="{BCA97156-7E05-D403-EEEF-9B4DD654BFF3}"/>
          </ac:picMkLst>
        </pc:picChg>
      </pc:sldChg>
      <pc:sldChg chg="modSp">
        <pc:chgData name="Larsson, Madeleine" userId="d18b8083-127d-4376-8742-6eff84a3ce86" providerId="ADAL" clId="{DD633BCC-F6FC-4F84-9E71-F4F2ACAFEF69}" dt="2024-04-24T08:54:28.129" v="1102" actId="12"/>
        <pc:sldMkLst>
          <pc:docMk/>
          <pc:sldMk cId="3904393388" sldId="321"/>
        </pc:sldMkLst>
        <pc:spChg chg="mod">
          <ac:chgData name="Larsson, Madeleine" userId="d18b8083-127d-4376-8742-6eff84a3ce86" providerId="ADAL" clId="{DD633BCC-F6FC-4F84-9E71-F4F2ACAFEF69}" dt="2024-04-24T08:54:28.129" v="1102" actId="12"/>
          <ac:spMkLst>
            <pc:docMk/>
            <pc:sldMk cId="3904393388" sldId="321"/>
            <ac:spMk id="4" creationId="{CBB41CCC-AFD0-AC61-D29B-B3CC5E6A0023}"/>
          </ac:spMkLst>
        </pc:spChg>
      </pc:sldChg>
      <pc:sldChg chg="addSp delSp modSp mod modNotesTx">
        <pc:chgData name="Larsson, Madeleine" userId="d18b8083-127d-4376-8742-6eff84a3ce86" providerId="ADAL" clId="{DD633BCC-F6FC-4F84-9E71-F4F2ACAFEF69}" dt="2024-04-16T08:19:01.782" v="560" actId="26606"/>
        <pc:sldMkLst>
          <pc:docMk/>
          <pc:sldMk cId="1179707783" sldId="322"/>
        </pc:sldMkLst>
        <pc:spChg chg="add del mod">
          <ac:chgData name="Larsson, Madeleine" userId="d18b8083-127d-4376-8742-6eff84a3ce86" providerId="ADAL" clId="{DD633BCC-F6FC-4F84-9E71-F4F2ACAFEF69}" dt="2024-04-16T08:12:50.392" v="453" actId="478"/>
          <ac:spMkLst>
            <pc:docMk/>
            <pc:sldMk cId="1179707783" sldId="322"/>
            <ac:spMk id="3" creationId="{42888BA1-E035-FDEF-0A4B-FE5E90BC2A3F}"/>
          </ac:spMkLst>
        </pc:spChg>
        <pc:spChg chg="mod">
          <ac:chgData name="Larsson, Madeleine" userId="d18b8083-127d-4376-8742-6eff84a3ce86" providerId="ADAL" clId="{DD633BCC-F6FC-4F84-9E71-F4F2ACAFEF69}" dt="2024-04-16T08:19:01.782" v="560" actId="26606"/>
          <ac:spMkLst>
            <pc:docMk/>
            <pc:sldMk cId="1179707783" sldId="322"/>
            <ac:spMk id="18" creationId="{D443DAC5-A580-2140-563B-D39670DBCBF7}"/>
          </ac:spMkLst>
        </pc:spChg>
        <pc:spChg chg="mod ord">
          <ac:chgData name="Larsson, Madeleine" userId="d18b8083-127d-4376-8742-6eff84a3ce86" providerId="ADAL" clId="{DD633BCC-F6FC-4F84-9E71-F4F2ACAFEF69}" dt="2024-04-16T08:19:01.782" v="560" actId="26606"/>
          <ac:spMkLst>
            <pc:docMk/>
            <pc:sldMk cId="1179707783" sldId="322"/>
            <ac:spMk id="19" creationId="{BA127AF1-A46D-6E73-19BA-B915AB7E2427}"/>
          </ac:spMkLst>
        </pc:spChg>
        <pc:picChg chg="add del mod">
          <ac:chgData name="Larsson, Madeleine" userId="d18b8083-127d-4376-8742-6eff84a3ce86" providerId="ADAL" clId="{DD633BCC-F6FC-4F84-9E71-F4F2ACAFEF69}" dt="2024-04-16T08:18:43.758" v="556" actId="21"/>
          <ac:picMkLst>
            <pc:docMk/>
            <pc:sldMk cId="1179707783" sldId="322"/>
            <ac:picMk id="7" creationId="{628EB93A-8268-5711-3EEE-F38B008C27A7}"/>
          </ac:picMkLst>
        </pc:picChg>
        <pc:picChg chg="del">
          <ac:chgData name="Larsson, Madeleine" userId="d18b8083-127d-4376-8742-6eff84a3ce86" providerId="ADAL" clId="{DD633BCC-F6FC-4F84-9E71-F4F2ACAFEF69}" dt="2024-04-16T08:12:46.098" v="452" actId="478"/>
          <ac:picMkLst>
            <pc:docMk/>
            <pc:sldMk cId="1179707783" sldId="322"/>
            <ac:picMk id="9" creationId="{F4DA29F0-FA42-3790-919C-32BBEED90C59}"/>
          </ac:picMkLst>
        </pc:picChg>
        <pc:picChg chg="add del mod">
          <ac:chgData name="Larsson, Madeleine" userId="d18b8083-127d-4376-8742-6eff84a3ce86" providerId="ADAL" clId="{DD633BCC-F6FC-4F84-9E71-F4F2ACAFEF69}" dt="2024-04-16T08:18:43.758" v="556" actId="21"/>
          <ac:picMkLst>
            <pc:docMk/>
            <pc:sldMk cId="1179707783" sldId="322"/>
            <ac:picMk id="10" creationId="{B30424B6-DA01-3D31-0547-F6019F90125E}"/>
          </ac:picMkLst>
        </pc:picChg>
        <pc:picChg chg="add del mod">
          <ac:chgData name="Larsson, Madeleine" userId="d18b8083-127d-4376-8742-6eff84a3ce86" providerId="ADAL" clId="{DD633BCC-F6FC-4F84-9E71-F4F2ACAFEF69}" dt="2024-04-16T08:18:43.758" v="556" actId="21"/>
          <ac:picMkLst>
            <pc:docMk/>
            <pc:sldMk cId="1179707783" sldId="322"/>
            <ac:picMk id="12" creationId="{C8F42374-23C8-7229-598E-B7433E797B0C}"/>
          </ac:picMkLst>
        </pc:picChg>
        <pc:picChg chg="add del mod">
          <ac:chgData name="Larsson, Madeleine" userId="d18b8083-127d-4376-8742-6eff84a3ce86" providerId="ADAL" clId="{DD633BCC-F6FC-4F84-9E71-F4F2ACAFEF69}" dt="2024-04-16T08:18:43.758" v="556" actId="21"/>
          <ac:picMkLst>
            <pc:docMk/>
            <pc:sldMk cId="1179707783" sldId="322"/>
            <ac:picMk id="14" creationId="{EF22E914-8F90-5A8B-39CE-E33734153FE3}"/>
          </ac:picMkLst>
        </pc:picChg>
        <pc:picChg chg="add mod">
          <ac:chgData name="Larsson, Madeleine" userId="d18b8083-127d-4376-8742-6eff84a3ce86" providerId="ADAL" clId="{DD633BCC-F6FC-4F84-9E71-F4F2ACAFEF69}" dt="2024-04-16T08:19:01.782" v="560" actId="26606"/>
          <ac:picMkLst>
            <pc:docMk/>
            <pc:sldMk cId="1179707783" sldId="322"/>
            <ac:picMk id="15" creationId="{74C9560D-D6A0-98A3-17F7-04025382A7FA}"/>
          </ac:picMkLst>
        </pc:picChg>
      </pc:sldChg>
      <pc:sldChg chg="modSp mod modAnim modNotesTx">
        <pc:chgData name="Larsson, Madeleine" userId="d18b8083-127d-4376-8742-6eff84a3ce86" providerId="ADAL" clId="{DD633BCC-F6FC-4F84-9E71-F4F2ACAFEF69}" dt="2024-04-24T09:03:50.612" v="1176"/>
        <pc:sldMkLst>
          <pc:docMk/>
          <pc:sldMk cId="1710451013" sldId="404"/>
        </pc:sldMkLst>
        <pc:spChg chg="mod">
          <ac:chgData name="Larsson, Madeleine" userId="d18b8083-127d-4376-8742-6eff84a3ce86" providerId="ADAL" clId="{DD633BCC-F6FC-4F84-9E71-F4F2ACAFEF69}" dt="2024-04-24T09:03:09.385" v="1168" actId="1076"/>
          <ac:spMkLst>
            <pc:docMk/>
            <pc:sldMk cId="1710451013" sldId="404"/>
            <ac:spMk id="18" creationId="{EB9C3465-D505-4C50-9F62-6310A6E05D74}"/>
          </ac:spMkLst>
        </pc:spChg>
      </pc:sldChg>
      <pc:sldChg chg="modSp mod modNotesTx">
        <pc:chgData name="Larsson, Madeleine" userId="d18b8083-127d-4376-8742-6eff84a3ce86" providerId="ADAL" clId="{DD633BCC-F6FC-4F84-9E71-F4F2ACAFEF69}" dt="2024-04-24T09:31:59.863" v="2352" actId="1076"/>
        <pc:sldMkLst>
          <pc:docMk/>
          <pc:sldMk cId="1652549801" sldId="470"/>
        </pc:sldMkLst>
        <pc:spChg chg="mod">
          <ac:chgData name="Larsson, Madeleine" userId="d18b8083-127d-4376-8742-6eff84a3ce86" providerId="ADAL" clId="{DD633BCC-F6FC-4F84-9E71-F4F2ACAFEF69}" dt="2024-04-24T09:31:59.863" v="2352" actId="1076"/>
          <ac:spMkLst>
            <pc:docMk/>
            <pc:sldMk cId="1652549801" sldId="470"/>
            <ac:spMk id="3" creationId="{4539AD46-C055-4F96-AD0D-1AF76A26085D}"/>
          </ac:spMkLst>
        </pc:spChg>
      </pc:sldChg>
      <pc:sldChg chg="modSp mod modAnim modNotesTx">
        <pc:chgData name="Larsson, Madeleine" userId="d18b8083-127d-4376-8742-6eff84a3ce86" providerId="ADAL" clId="{DD633BCC-F6FC-4F84-9E71-F4F2ACAFEF69}" dt="2024-04-24T09:13:24.914" v="1580" actId="113"/>
        <pc:sldMkLst>
          <pc:docMk/>
          <pc:sldMk cId="1754724925" sldId="508"/>
        </pc:sldMkLst>
        <pc:spChg chg="mod">
          <ac:chgData name="Larsson, Madeleine" userId="d18b8083-127d-4376-8742-6eff84a3ce86" providerId="ADAL" clId="{DD633BCC-F6FC-4F84-9E71-F4F2ACAFEF69}" dt="2024-04-16T08:09:43.312" v="332" actId="20577"/>
          <ac:spMkLst>
            <pc:docMk/>
            <pc:sldMk cId="1754724925" sldId="508"/>
            <ac:spMk id="13" creationId="{E7FEC883-CC13-F104-32DB-11287F2C648C}"/>
          </ac:spMkLst>
        </pc:spChg>
        <pc:spChg chg="mod">
          <ac:chgData name="Larsson, Madeleine" userId="d18b8083-127d-4376-8742-6eff84a3ce86" providerId="ADAL" clId="{DD633BCC-F6FC-4F84-9E71-F4F2ACAFEF69}" dt="2024-04-16T08:09:58.963" v="335" actId="20577"/>
          <ac:spMkLst>
            <pc:docMk/>
            <pc:sldMk cId="1754724925" sldId="508"/>
            <ac:spMk id="20" creationId="{A6816311-02D7-F784-5111-0FFF8EDB5D9E}"/>
          </ac:spMkLst>
        </pc:spChg>
      </pc:sldChg>
      <pc:sldChg chg="modSp mod modNotesTx">
        <pc:chgData name="Larsson, Madeleine" userId="d18b8083-127d-4376-8742-6eff84a3ce86" providerId="ADAL" clId="{DD633BCC-F6FC-4F84-9E71-F4F2ACAFEF69}" dt="2024-04-24T09:29:37.806" v="2232" actId="313"/>
        <pc:sldMkLst>
          <pc:docMk/>
          <pc:sldMk cId="4138536641" sldId="543"/>
        </pc:sldMkLst>
        <pc:spChg chg="mod">
          <ac:chgData name="Larsson, Madeleine" userId="d18b8083-127d-4376-8742-6eff84a3ce86" providerId="ADAL" clId="{DD633BCC-F6FC-4F84-9E71-F4F2ACAFEF69}" dt="2024-04-24T08:50:35.588" v="1035" actId="20577"/>
          <ac:spMkLst>
            <pc:docMk/>
            <pc:sldMk cId="4138536641" sldId="543"/>
            <ac:spMk id="3" creationId="{EAD808F1-109B-FD5C-F1A5-E7E884032AC8}"/>
          </ac:spMkLst>
        </pc:spChg>
        <pc:spChg chg="mod">
          <ac:chgData name="Larsson, Madeleine" userId="d18b8083-127d-4376-8742-6eff84a3ce86" providerId="ADAL" clId="{DD633BCC-F6FC-4F84-9E71-F4F2ACAFEF69}" dt="2024-04-24T08:50:44.998" v="1037" actId="20577"/>
          <ac:spMkLst>
            <pc:docMk/>
            <pc:sldMk cId="4138536641" sldId="543"/>
            <ac:spMk id="6" creationId="{687B2810-7AFD-988F-C4F1-3DF8F4EC207E}"/>
          </ac:spMkLst>
        </pc:spChg>
      </pc:sldChg>
      <pc:sldChg chg="addSp modSp mod modNotesTx">
        <pc:chgData name="Larsson, Madeleine" userId="d18b8083-127d-4376-8742-6eff84a3ce86" providerId="ADAL" clId="{DD633BCC-F6FC-4F84-9E71-F4F2ACAFEF69}" dt="2024-04-24T09:33:24.250" v="2378" actId="1076"/>
        <pc:sldMkLst>
          <pc:docMk/>
          <pc:sldMk cId="2697077853" sldId="5067"/>
        </pc:sldMkLst>
        <pc:spChg chg="add mod">
          <ac:chgData name="Larsson, Madeleine" userId="d18b8083-127d-4376-8742-6eff84a3ce86" providerId="ADAL" clId="{DD633BCC-F6FC-4F84-9E71-F4F2ACAFEF69}" dt="2024-04-24T09:33:24.250" v="2378" actId="1076"/>
          <ac:spMkLst>
            <pc:docMk/>
            <pc:sldMk cId="2697077853" sldId="5067"/>
            <ac:spMk id="2" creationId="{1AFA8D71-9BBE-FB41-19C2-060E036A71BE}"/>
          </ac:spMkLst>
        </pc:spChg>
      </pc:sldChg>
      <pc:sldChg chg="modSp mod modNotesTx">
        <pc:chgData name="Larsson, Madeleine" userId="d18b8083-127d-4376-8742-6eff84a3ce86" providerId="ADAL" clId="{DD633BCC-F6FC-4F84-9E71-F4F2ACAFEF69}" dt="2024-04-24T09:08:21.099" v="1202"/>
        <pc:sldMkLst>
          <pc:docMk/>
          <pc:sldMk cId="1928886476" sldId="5069"/>
        </pc:sldMkLst>
        <pc:spChg chg="mod">
          <ac:chgData name="Larsson, Madeleine" userId="d18b8083-127d-4376-8742-6eff84a3ce86" providerId="ADAL" clId="{DD633BCC-F6FC-4F84-9E71-F4F2ACAFEF69}" dt="2024-04-16T07:58:06.633" v="119" actId="14100"/>
          <ac:spMkLst>
            <pc:docMk/>
            <pc:sldMk cId="1928886476" sldId="5069"/>
            <ac:spMk id="4" creationId="{93A4A86E-6D7B-DDEE-05A8-9F6D26D655C1}"/>
          </ac:spMkLst>
        </pc:spChg>
        <pc:picChg chg="mod">
          <ac:chgData name="Larsson, Madeleine" userId="d18b8083-127d-4376-8742-6eff84a3ce86" providerId="ADAL" clId="{DD633BCC-F6FC-4F84-9E71-F4F2ACAFEF69}" dt="2024-04-16T07:58:10.153" v="120" actId="1076"/>
          <ac:picMkLst>
            <pc:docMk/>
            <pc:sldMk cId="1928886476" sldId="5069"/>
            <ac:picMk id="10" creationId="{885FE390-ED95-DF6E-62F6-69812CB56FA0}"/>
          </ac:picMkLst>
        </pc:picChg>
      </pc:sldChg>
      <pc:sldChg chg="modNotesTx">
        <pc:chgData name="Larsson, Madeleine" userId="d18b8083-127d-4376-8742-6eff84a3ce86" providerId="ADAL" clId="{DD633BCC-F6FC-4F84-9E71-F4F2ACAFEF69}" dt="2024-04-24T09:19:27.346" v="2026" actId="20577"/>
        <pc:sldMkLst>
          <pc:docMk/>
          <pc:sldMk cId="1633967933" sldId="5073"/>
        </pc:sldMkLst>
      </pc:sldChg>
      <pc:sldChg chg="modSp del mod">
        <pc:chgData name="Larsson, Madeleine" userId="d18b8083-127d-4376-8742-6eff84a3ce86" providerId="ADAL" clId="{DD633BCC-F6FC-4F84-9E71-F4F2ACAFEF69}" dt="2024-04-16T08:03:50.672" v="178" actId="47"/>
        <pc:sldMkLst>
          <pc:docMk/>
          <pc:sldMk cId="3889649005" sldId="5074"/>
        </pc:sldMkLst>
        <pc:spChg chg="mod">
          <ac:chgData name="Larsson, Madeleine" userId="d18b8083-127d-4376-8742-6eff84a3ce86" providerId="ADAL" clId="{DD633BCC-F6FC-4F84-9E71-F4F2ACAFEF69}" dt="2024-04-16T08:03:44.039" v="177" actId="21"/>
          <ac:spMkLst>
            <pc:docMk/>
            <pc:sldMk cId="3889649005" sldId="5074"/>
            <ac:spMk id="6" creationId="{7366F977-C3A9-EB17-59A4-9A697D774CD8}"/>
          </ac:spMkLst>
        </pc:spChg>
      </pc:sldChg>
      <pc:sldChg chg="addSp delSp modSp mod modNotesTx">
        <pc:chgData name="Larsson, Madeleine" userId="d18b8083-127d-4376-8742-6eff84a3ce86" providerId="ADAL" clId="{DD633BCC-F6FC-4F84-9E71-F4F2ACAFEF69}" dt="2024-04-24T09:40:52.712" v="2477" actId="1076"/>
        <pc:sldMkLst>
          <pc:docMk/>
          <pc:sldMk cId="372184475" sldId="5076"/>
        </pc:sldMkLst>
        <pc:spChg chg="mod">
          <ac:chgData name="Larsson, Madeleine" userId="d18b8083-127d-4376-8742-6eff84a3ce86" providerId="ADAL" clId="{DD633BCC-F6FC-4F84-9E71-F4F2ACAFEF69}" dt="2024-04-16T08:24:37.874" v="661" actId="1076"/>
          <ac:spMkLst>
            <pc:docMk/>
            <pc:sldMk cId="372184475" sldId="5076"/>
            <ac:spMk id="5" creationId="{CD2C8CFD-79E6-DAC2-77A0-3A83E6840663}"/>
          </ac:spMkLst>
        </pc:spChg>
        <pc:spChg chg="add del mod">
          <ac:chgData name="Larsson, Madeleine" userId="d18b8083-127d-4376-8742-6eff84a3ce86" providerId="ADAL" clId="{DD633BCC-F6FC-4F84-9E71-F4F2ACAFEF69}" dt="2024-04-16T08:19:05.689" v="561" actId="478"/>
          <ac:spMkLst>
            <pc:docMk/>
            <pc:sldMk cId="372184475" sldId="5076"/>
            <ac:spMk id="9" creationId="{826EFC11-96B0-C2FC-F4B6-D27D8C3C934C}"/>
          </ac:spMkLst>
        </pc:spChg>
        <pc:picChg chg="add del mod">
          <ac:chgData name="Larsson, Madeleine" userId="d18b8083-127d-4376-8742-6eff84a3ce86" providerId="ADAL" clId="{DD633BCC-F6FC-4F84-9E71-F4F2ACAFEF69}" dt="2024-04-16T08:22:50.302" v="584" actId="478"/>
          <ac:picMkLst>
            <pc:docMk/>
            <pc:sldMk cId="372184475" sldId="5076"/>
            <ac:picMk id="7" creationId="{628EB93A-8268-5711-3EEE-F38B008C27A7}"/>
          </ac:picMkLst>
        </pc:picChg>
        <pc:picChg chg="del">
          <ac:chgData name="Larsson, Madeleine" userId="d18b8083-127d-4376-8742-6eff84a3ce86" providerId="ADAL" clId="{DD633BCC-F6FC-4F84-9E71-F4F2ACAFEF69}" dt="2024-04-16T08:18:55.336" v="558" actId="21"/>
          <ac:picMkLst>
            <pc:docMk/>
            <pc:sldMk cId="372184475" sldId="5076"/>
            <ac:picMk id="8" creationId="{74C9560D-D6A0-98A3-17F7-04025382A7FA}"/>
          </ac:picMkLst>
        </pc:picChg>
        <pc:picChg chg="add del mod">
          <ac:chgData name="Larsson, Madeleine" userId="d18b8083-127d-4376-8742-6eff84a3ce86" providerId="ADAL" clId="{DD633BCC-F6FC-4F84-9E71-F4F2ACAFEF69}" dt="2024-04-16T08:23:37.588" v="603" actId="21"/>
          <ac:picMkLst>
            <pc:docMk/>
            <pc:sldMk cId="372184475" sldId="5076"/>
            <ac:picMk id="10" creationId="{B30424B6-DA01-3D31-0547-F6019F90125E}"/>
          </ac:picMkLst>
        </pc:picChg>
        <pc:picChg chg="add del mod">
          <ac:chgData name="Larsson, Madeleine" userId="d18b8083-127d-4376-8742-6eff84a3ce86" providerId="ADAL" clId="{DD633BCC-F6FC-4F84-9E71-F4F2ACAFEF69}" dt="2024-04-16T08:23:49.995" v="610" actId="21"/>
          <ac:picMkLst>
            <pc:docMk/>
            <pc:sldMk cId="372184475" sldId="5076"/>
            <ac:picMk id="12" creationId="{C8F42374-23C8-7229-598E-B7433E797B0C}"/>
          </ac:picMkLst>
        </pc:picChg>
        <pc:picChg chg="add mod">
          <ac:chgData name="Larsson, Madeleine" userId="d18b8083-127d-4376-8742-6eff84a3ce86" providerId="ADAL" clId="{DD633BCC-F6FC-4F84-9E71-F4F2ACAFEF69}" dt="2024-04-24T09:40:49.063" v="2475" actId="1076"/>
          <ac:picMkLst>
            <pc:docMk/>
            <pc:sldMk cId="372184475" sldId="5076"/>
            <ac:picMk id="13" creationId="{459EB059-B177-1F4A-7815-F13439BD8A33}"/>
          </ac:picMkLst>
        </pc:picChg>
        <pc:picChg chg="add del mod">
          <ac:chgData name="Larsson, Madeleine" userId="d18b8083-127d-4376-8742-6eff84a3ce86" providerId="ADAL" clId="{DD633BCC-F6FC-4F84-9E71-F4F2ACAFEF69}" dt="2024-04-16T08:20:07.384" v="576" actId="478"/>
          <ac:picMkLst>
            <pc:docMk/>
            <pc:sldMk cId="372184475" sldId="5076"/>
            <ac:picMk id="14" creationId="{EF22E914-8F90-5A8B-39CE-E33734153FE3}"/>
          </ac:picMkLst>
        </pc:picChg>
        <pc:picChg chg="add del mod">
          <ac:chgData name="Larsson, Madeleine" userId="d18b8083-127d-4376-8742-6eff84a3ce86" providerId="ADAL" clId="{DD633BCC-F6FC-4F84-9E71-F4F2ACAFEF69}" dt="2024-04-16T08:23:27.605" v="600" actId="478"/>
          <ac:picMkLst>
            <pc:docMk/>
            <pc:sldMk cId="372184475" sldId="5076"/>
            <ac:picMk id="16" creationId="{0E0ED788-A093-5368-A46F-8750F5A1DEA4}"/>
          </ac:picMkLst>
        </pc:picChg>
        <pc:picChg chg="add mod">
          <ac:chgData name="Larsson, Madeleine" userId="d18b8083-127d-4376-8742-6eff84a3ce86" providerId="ADAL" clId="{DD633BCC-F6FC-4F84-9E71-F4F2ACAFEF69}" dt="2024-04-16T08:23:48.336" v="609" actId="1076"/>
          <ac:picMkLst>
            <pc:docMk/>
            <pc:sldMk cId="372184475" sldId="5076"/>
            <ac:picMk id="17" creationId="{15775C29-862F-370C-993B-E480D91077DC}"/>
          </ac:picMkLst>
        </pc:picChg>
        <pc:picChg chg="add mod">
          <ac:chgData name="Larsson, Madeleine" userId="d18b8083-127d-4376-8742-6eff84a3ce86" providerId="ADAL" clId="{DD633BCC-F6FC-4F84-9E71-F4F2ACAFEF69}" dt="2024-04-24T09:40:51.013" v="2476" actId="1076"/>
          <ac:picMkLst>
            <pc:docMk/>
            <pc:sldMk cId="372184475" sldId="5076"/>
            <ac:picMk id="18" creationId="{B30424B6-DA01-3D31-0547-F6019F90125E}"/>
          </ac:picMkLst>
        </pc:picChg>
        <pc:picChg chg="add mod">
          <ac:chgData name="Larsson, Madeleine" userId="d18b8083-127d-4376-8742-6eff84a3ce86" providerId="ADAL" clId="{DD633BCC-F6FC-4F84-9E71-F4F2ACAFEF69}" dt="2024-04-24T09:40:52.712" v="2477" actId="1076"/>
          <ac:picMkLst>
            <pc:docMk/>
            <pc:sldMk cId="372184475" sldId="5076"/>
            <ac:picMk id="19" creationId="{C8F42374-23C8-7229-598E-B7433E797B0C}"/>
          </ac:picMkLst>
        </pc:picChg>
      </pc:sldChg>
      <pc:sldChg chg="addSp delSp modSp mod modNotesTx">
        <pc:chgData name="Larsson, Madeleine" userId="d18b8083-127d-4376-8742-6eff84a3ce86" providerId="ADAL" clId="{DD633BCC-F6FC-4F84-9E71-F4F2ACAFEF69}" dt="2024-04-16T08:08:33.219" v="326" actId="732"/>
        <pc:sldMkLst>
          <pc:docMk/>
          <pc:sldMk cId="2535748857" sldId="5077"/>
        </pc:sldMkLst>
        <pc:spChg chg="mod">
          <ac:chgData name="Larsson, Madeleine" userId="d18b8083-127d-4376-8742-6eff84a3ce86" providerId="ADAL" clId="{DD633BCC-F6FC-4F84-9E71-F4F2ACAFEF69}" dt="2024-04-16T08:08:03.218" v="323" actId="27636"/>
          <ac:spMkLst>
            <pc:docMk/>
            <pc:sldMk cId="2535748857" sldId="5077"/>
            <ac:spMk id="5" creationId="{5044E3BB-A50C-ED51-FF02-B03627B1374D}"/>
          </ac:spMkLst>
        </pc:spChg>
        <pc:spChg chg="add del mod">
          <ac:chgData name="Larsson, Madeleine" userId="d18b8083-127d-4376-8742-6eff84a3ce86" providerId="ADAL" clId="{DD633BCC-F6FC-4F84-9E71-F4F2ACAFEF69}" dt="2024-04-16T07:59:00.238" v="122" actId="478"/>
          <ac:spMkLst>
            <pc:docMk/>
            <pc:sldMk cId="2535748857" sldId="5077"/>
            <ac:spMk id="7" creationId="{7C26A4E8-1E73-9F19-D388-AA6A94BD400A}"/>
          </ac:spMkLst>
        </pc:spChg>
        <pc:spChg chg="add del mod">
          <ac:chgData name="Larsson, Madeleine" userId="d18b8083-127d-4376-8742-6eff84a3ce86" providerId="ADAL" clId="{DD633BCC-F6FC-4F84-9E71-F4F2ACAFEF69}" dt="2024-04-16T08:00:58.726" v="128" actId="478"/>
          <ac:spMkLst>
            <pc:docMk/>
            <pc:sldMk cId="2535748857" sldId="5077"/>
            <ac:spMk id="10" creationId="{C0DD4FD6-A91F-B182-565A-E89917FE379C}"/>
          </ac:spMkLst>
        </pc:spChg>
        <pc:spChg chg="add del mod">
          <ac:chgData name="Larsson, Madeleine" userId="d18b8083-127d-4376-8742-6eff84a3ce86" providerId="ADAL" clId="{DD633BCC-F6FC-4F84-9E71-F4F2ACAFEF69}" dt="2024-04-16T08:01:54.312" v="136" actId="478"/>
          <ac:spMkLst>
            <pc:docMk/>
            <pc:sldMk cId="2535748857" sldId="5077"/>
            <ac:spMk id="13" creationId="{EB217DBD-0C5F-6616-AA99-CD537C770AE0}"/>
          </ac:spMkLst>
        </pc:spChg>
        <pc:picChg chg="add del mod">
          <ac:chgData name="Larsson, Madeleine" userId="d18b8083-127d-4376-8742-6eff84a3ce86" providerId="ADAL" clId="{DD633BCC-F6FC-4F84-9E71-F4F2ACAFEF69}" dt="2024-04-16T08:00:58.726" v="128" actId="478"/>
          <ac:picMkLst>
            <pc:docMk/>
            <pc:sldMk cId="2535748857" sldId="5077"/>
            <ac:picMk id="9" creationId="{6FF16479-4331-AE8B-644A-BDF7884A194F}"/>
          </ac:picMkLst>
        </pc:picChg>
        <pc:picChg chg="add mod modCrop">
          <ac:chgData name="Larsson, Madeleine" userId="d18b8083-127d-4376-8742-6eff84a3ce86" providerId="ADAL" clId="{DD633BCC-F6FC-4F84-9E71-F4F2ACAFEF69}" dt="2024-04-16T08:08:33.219" v="326" actId="732"/>
          <ac:picMkLst>
            <pc:docMk/>
            <pc:sldMk cId="2535748857" sldId="5077"/>
            <ac:picMk id="12" creationId="{4F964942-DB6A-6EAD-B007-21A81876E982}"/>
          </ac:picMkLst>
        </pc:picChg>
        <pc:picChg chg="del">
          <ac:chgData name="Larsson, Madeleine" userId="d18b8083-127d-4376-8742-6eff84a3ce86" providerId="ADAL" clId="{DD633BCC-F6FC-4F84-9E71-F4F2ACAFEF69}" dt="2024-04-16T07:58:54.854" v="121" actId="478"/>
          <ac:picMkLst>
            <pc:docMk/>
            <pc:sldMk cId="2535748857" sldId="5077"/>
            <ac:picMk id="14" creationId="{FA7EF659-DBED-512B-06F8-C76969706157}"/>
          </ac:picMkLst>
        </pc:picChg>
      </pc:sldChg>
      <pc:sldChg chg="addSp modSp add mod modNotesTx">
        <pc:chgData name="Larsson, Madeleine" userId="d18b8083-127d-4376-8742-6eff84a3ce86" providerId="ADAL" clId="{DD633BCC-F6FC-4F84-9E71-F4F2ACAFEF69}" dt="2024-04-24T09:32:53.607" v="2364" actId="20577"/>
        <pc:sldMkLst>
          <pc:docMk/>
          <pc:sldMk cId="232453237" sldId="5078"/>
        </pc:sldMkLst>
        <pc:spChg chg="add mod">
          <ac:chgData name="Larsson, Madeleine" userId="d18b8083-127d-4376-8742-6eff84a3ce86" providerId="ADAL" clId="{DD633BCC-F6FC-4F84-9E71-F4F2ACAFEF69}" dt="2024-04-24T09:32:53.607" v="2364" actId="20577"/>
          <ac:spMkLst>
            <pc:docMk/>
            <pc:sldMk cId="232453237" sldId="5078"/>
            <ac:spMk id="2" creationId="{E562DD40-994C-C6D8-7EF7-8A1FA703A9A0}"/>
          </ac:spMkLst>
        </pc:spChg>
        <pc:spChg chg="mod">
          <ac:chgData name="Larsson, Madeleine" userId="d18b8083-127d-4376-8742-6eff84a3ce86" providerId="ADAL" clId="{DD633BCC-F6FC-4F84-9E71-F4F2ACAFEF69}" dt="2024-04-16T08:28:57.376" v="880" actId="20577"/>
          <ac:spMkLst>
            <pc:docMk/>
            <pc:sldMk cId="232453237" sldId="5078"/>
            <ac:spMk id="6" creationId="{0CFD0755-05ED-0054-B195-2EE22BBF39DC}"/>
          </ac:spMkLst>
        </pc:spChg>
        <pc:spChg chg="mod">
          <ac:chgData name="Larsson, Madeleine" userId="d18b8083-127d-4376-8742-6eff84a3ce86" providerId="ADAL" clId="{DD633BCC-F6FC-4F84-9E71-F4F2ACAFEF69}" dt="2024-04-24T09:09:33.715" v="1204" actId="14100"/>
          <ac:spMkLst>
            <pc:docMk/>
            <pc:sldMk cId="232453237" sldId="5078"/>
            <ac:spMk id="7" creationId="{4DCD2AE9-DB3B-CA50-1BB3-20C16455D3C4}"/>
          </ac:spMkLst>
        </pc:spChg>
        <pc:picChg chg="mod">
          <ac:chgData name="Larsson, Madeleine" userId="d18b8083-127d-4376-8742-6eff84a3ce86" providerId="ADAL" clId="{DD633BCC-F6FC-4F84-9E71-F4F2ACAFEF69}" dt="2024-04-16T08:28:36.632" v="873" actId="1076"/>
          <ac:picMkLst>
            <pc:docMk/>
            <pc:sldMk cId="232453237" sldId="5078"/>
            <ac:picMk id="11" creationId="{7489BDEF-C249-0947-B4B7-9FFC9D9528B0}"/>
          </ac:picMkLst>
        </pc:picChg>
      </pc:sldChg>
      <pc:sldChg chg="del modNotesTx">
        <pc:chgData name="Larsson, Madeleine" userId="d18b8083-127d-4376-8742-6eff84a3ce86" providerId="ADAL" clId="{DD633BCC-F6FC-4F84-9E71-F4F2ACAFEF69}" dt="2024-04-16T08:26:45.814" v="768" actId="2696"/>
        <pc:sldMkLst>
          <pc:docMk/>
          <pc:sldMk cId="1496494857" sldId="5078"/>
        </pc:sldMkLst>
      </pc:sldChg>
      <pc:sldChg chg="addSp modSp mod ord modNotesTx">
        <pc:chgData name="Larsson, Madeleine" userId="d18b8083-127d-4376-8742-6eff84a3ce86" providerId="ADAL" clId="{DD633BCC-F6FC-4F84-9E71-F4F2ACAFEF69}" dt="2024-04-24T09:32:38.232" v="2359" actId="20577"/>
        <pc:sldMkLst>
          <pc:docMk/>
          <pc:sldMk cId="3185247182" sldId="5080"/>
        </pc:sldMkLst>
        <pc:spChg chg="add mod">
          <ac:chgData name="Larsson, Madeleine" userId="d18b8083-127d-4376-8742-6eff84a3ce86" providerId="ADAL" clId="{DD633BCC-F6FC-4F84-9E71-F4F2ACAFEF69}" dt="2024-04-24T09:32:38.232" v="2359" actId="20577"/>
          <ac:spMkLst>
            <pc:docMk/>
            <pc:sldMk cId="3185247182" sldId="5080"/>
            <ac:spMk id="5" creationId="{88CF0708-DCE2-59A7-6492-0A0DDEB81080}"/>
          </ac:spMkLst>
        </pc:spChg>
        <pc:picChg chg="mod">
          <ac:chgData name="Larsson, Madeleine" userId="d18b8083-127d-4376-8742-6eff84a3ce86" providerId="ADAL" clId="{DD633BCC-F6FC-4F84-9E71-F4F2ACAFEF69}" dt="2024-04-24T09:05:57.807" v="1198" actId="1076"/>
          <ac:picMkLst>
            <pc:docMk/>
            <pc:sldMk cId="3185247182" sldId="5080"/>
            <ac:picMk id="19" creationId="{DCF85E25-664E-685C-0602-7A0586BF707E}"/>
          </ac:picMkLst>
        </pc:picChg>
      </pc:sldChg>
      <pc:sldChg chg="addSp modSp mod modNotesTx">
        <pc:chgData name="Larsson, Madeleine" userId="d18b8083-127d-4376-8742-6eff84a3ce86" providerId="ADAL" clId="{DD633BCC-F6FC-4F84-9E71-F4F2ACAFEF69}" dt="2024-04-24T09:33:10.984" v="2376" actId="20577"/>
        <pc:sldMkLst>
          <pc:docMk/>
          <pc:sldMk cId="2430975818" sldId="5082"/>
        </pc:sldMkLst>
        <pc:spChg chg="add mod">
          <ac:chgData name="Larsson, Madeleine" userId="d18b8083-127d-4376-8742-6eff84a3ce86" providerId="ADAL" clId="{DD633BCC-F6FC-4F84-9E71-F4F2ACAFEF69}" dt="2024-04-24T09:21:03.580" v="2042" actId="1076"/>
          <ac:spMkLst>
            <pc:docMk/>
            <pc:sldMk cId="2430975818" sldId="5082"/>
            <ac:spMk id="5" creationId="{90F82298-F73A-F3C7-10A2-F671AB4D7DA7}"/>
          </ac:spMkLst>
        </pc:spChg>
        <pc:spChg chg="add mod">
          <ac:chgData name="Larsson, Madeleine" userId="d18b8083-127d-4376-8742-6eff84a3ce86" providerId="ADAL" clId="{DD633BCC-F6FC-4F84-9E71-F4F2ACAFEF69}" dt="2024-04-24T09:33:10.984" v="2376" actId="20577"/>
          <ac:spMkLst>
            <pc:docMk/>
            <pc:sldMk cId="2430975818" sldId="5082"/>
            <ac:spMk id="7" creationId="{3F0FDBB5-7EC2-717E-F882-B829C8700F40}"/>
          </ac:spMkLst>
        </pc:spChg>
        <pc:picChg chg="mod">
          <ac:chgData name="Larsson, Madeleine" userId="d18b8083-127d-4376-8742-6eff84a3ce86" providerId="ADAL" clId="{DD633BCC-F6FC-4F84-9E71-F4F2ACAFEF69}" dt="2024-04-24T09:20:50.810" v="2038" actId="1076"/>
          <ac:picMkLst>
            <pc:docMk/>
            <pc:sldMk cId="2430975818" sldId="5082"/>
            <ac:picMk id="8" creationId="{4855CBB4-8C5D-5B2C-AB5A-F6A2B1819EB8}"/>
          </ac:picMkLst>
        </pc:picChg>
      </pc:sldChg>
      <pc:sldChg chg="addSp modSp mod modNotesTx">
        <pc:chgData name="Larsson, Madeleine" userId="d18b8083-127d-4376-8742-6eff84a3ce86" providerId="ADAL" clId="{DD633BCC-F6FC-4F84-9E71-F4F2ACAFEF69}" dt="2024-04-24T09:33:03.278" v="2371" actId="20577"/>
        <pc:sldMkLst>
          <pc:docMk/>
          <pc:sldMk cId="2982726157" sldId="5083"/>
        </pc:sldMkLst>
        <pc:spChg chg="add mod">
          <ac:chgData name="Larsson, Madeleine" userId="d18b8083-127d-4376-8742-6eff84a3ce86" providerId="ADAL" clId="{DD633BCC-F6FC-4F84-9E71-F4F2ACAFEF69}" dt="2024-04-24T09:33:03.278" v="2371" actId="20577"/>
          <ac:spMkLst>
            <pc:docMk/>
            <pc:sldMk cId="2982726157" sldId="5083"/>
            <ac:spMk id="2" creationId="{D9ADF74C-F668-80B7-4CEA-F1E4BD10C0DC}"/>
          </ac:spMkLst>
        </pc:spChg>
      </pc:sldChg>
      <pc:sldChg chg="del">
        <pc:chgData name="Larsson, Madeleine" userId="d18b8083-127d-4376-8742-6eff84a3ce86" providerId="ADAL" clId="{DD633BCC-F6FC-4F84-9E71-F4F2ACAFEF69}" dt="2024-04-16T08:31:03.780" v="886" actId="47"/>
        <pc:sldMkLst>
          <pc:docMk/>
          <pc:sldMk cId="3344217668" sldId="5084"/>
        </pc:sldMkLst>
      </pc:sldChg>
      <pc:sldChg chg="del">
        <pc:chgData name="Larsson, Madeleine" userId="d18b8083-127d-4376-8742-6eff84a3ce86" providerId="ADAL" clId="{DD633BCC-F6FC-4F84-9E71-F4F2ACAFEF69}" dt="2024-04-16T08:02:51.371" v="175" actId="47"/>
        <pc:sldMkLst>
          <pc:docMk/>
          <pc:sldMk cId="3874801255" sldId="5085"/>
        </pc:sldMkLst>
      </pc:sldChg>
      <pc:sldChg chg="modNotesTx">
        <pc:chgData name="Larsson, Madeleine" userId="d18b8083-127d-4376-8742-6eff84a3ce86" providerId="ADAL" clId="{DD633BCC-F6FC-4F84-9E71-F4F2ACAFEF69}" dt="2024-04-24T09:38:34.936" v="2474" actId="313"/>
        <pc:sldMkLst>
          <pc:docMk/>
          <pc:sldMk cId="4095318777" sldId="5086"/>
        </pc:sldMkLst>
      </pc:sldChg>
      <pc:sldChg chg="modNotesTx">
        <pc:chgData name="Larsson, Madeleine" userId="d18b8083-127d-4376-8742-6eff84a3ce86" providerId="ADAL" clId="{DD633BCC-F6FC-4F84-9E71-F4F2ACAFEF69}" dt="2024-04-16T08:29:45.289" v="881" actId="20577"/>
        <pc:sldMkLst>
          <pc:docMk/>
          <pc:sldMk cId="295359719" sldId="5089"/>
        </pc:sldMkLst>
      </pc:sldChg>
      <pc:sldChg chg="modNotesTx">
        <pc:chgData name="Larsson, Madeleine" userId="d18b8083-127d-4376-8742-6eff84a3ce86" providerId="ADAL" clId="{DD633BCC-F6FC-4F84-9E71-F4F2ACAFEF69}" dt="2024-04-24T08:55:00.750" v="1104" actId="20577"/>
        <pc:sldMkLst>
          <pc:docMk/>
          <pc:sldMk cId="3055952525" sldId="5090"/>
        </pc:sldMkLst>
      </pc:sldChg>
      <pc:sldChg chg="modSp mod">
        <pc:chgData name="Larsson, Madeleine" userId="d18b8083-127d-4376-8742-6eff84a3ce86" providerId="ADAL" clId="{DD633BCC-F6FC-4F84-9E71-F4F2ACAFEF69}" dt="2024-04-16T07:57:16.497" v="19" actId="1076"/>
        <pc:sldMkLst>
          <pc:docMk/>
          <pc:sldMk cId="4084636722" sldId="5091"/>
        </pc:sldMkLst>
        <pc:spChg chg="mod">
          <ac:chgData name="Larsson, Madeleine" userId="d18b8083-127d-4376-8742-6eff84a3ce86" providerId="ADAL" clId="{DD633BCC-F6FC-4F84-9E71-F4F2ACAFEF69}" dt="2024-04-16T07:57:16.497" v="19" actId="1076"/>
          <ac:spMkLst>
            <pc:docMk/>
            <pc:sldMk cId="4084636722" sldId="5091"/>
            <ac:spMk id="7" creationId="{87A7D92A-786D-6C7C-F12C-2ADB873D17CF}"/>
          </ac:spMkLst>
        </pc:spChg>
      </pc:sldChg>
      <pc:sldChg chg="modSp mod modNotesTx">
        <pc:chgData name="Larsson, Madeleine" userId="d18b8083-127d-4376-8742-6eff84a3ce86" providerId="ADAL" clId="{DD633BCC-F6FC-4F84-9E71-F4F2ACAFEF69}" dt="2024-04-24T09:15:21.709" v="1671" actId="20577"/>
        <pc:sldMkLst>
          <pc:docMk/>
          <pc:sldMk cId="3433814341" sldId="5092"/>
        </pc:sldMkLst>
        <pc:spChg chg="mod">
          <ac:chgData name="Larsson, Madeleine" userId="d18b8083-127d-4376-8742-6eff84a3ce86" providerId="ADAL" clId="{DD633BCC-F6FC-4F84-9E71-F4F2ACAFEF69}" dt="2024-04-16T08:12:16.487" v="449" actId="1076"/>
          <ac:spMkLst>
            <pc:docMk/>
            <pc:sldMk cId="3433814341" sldId="5092"/>
            <ac:spMk id="10" creationId="{0AF31DB5-5BB0-237B-8D02-14E257B0F602}"/>
          </ac:spMkLst>
        </pc:spChg>
      </pc:sldChg>
      <pc:sldChg chg="addSp delSp modSp new mod modNotesTx">
        <pc:chgData name="Larsson, Madeleine" userId="d18b8083-127d-4376-8742-6eff84a3ce86" providerId="ADAL" clId="{DD633BCC-F6FC-4F84-9E71-F4F2ACAFEF69}" dt="2024-04-16T08:50:04.827" v="1001" actId="1076"/>
        <pc:sldMkLst>
          <pc:docMk/>
          <pc:sldMk cId="4244770079" sldId="5093"/>
        </pc:sldMkLst>
        <pc:spChg chg="del">
          <ac:chgData name="Larsson, Madeleine" userId="d18b8083-127d-4376-8742-6eff84a3ce86" providerId="ADAL" clId="{DD633BCC-F6FC-4F84-9E71-F4F2ACAFEF69}" dt="2024-04-16T08:45:51.231" v="915" actId="478"/>
          <ac:spMkLst>
            <pc:docMk/>
            <pc:sldMk cId="4244770079" sldId="5093"/>
            <ac:spMk id="2" creationId="{58F4F610-FB99-469E-1532-09733D93F017}"/>
          </ac:spMkLst>
        </pc:spChg>
        <pc:spChg chg="del">
          <ac:chgData name="Larsson, Madeleine" userId="d18b8083-127d-4376-8742-6eff84a3ce86" providerId="ADAL" clId="{DD633BCC-F6FC-4F84-9E71-F4F2ACAFEF69}" dt="2024-04-16T08:45:49.916" v="914" actId="478"/>
          <ac:spMkLst>
            <pc:docMk/>
            <pc:sldMk cId="4244770079" sldId="5093"/>
            <ac:spMk id="3" creationId="{3A351B76-441F-B59E-70F1-8F3C4B5224B4}"/>
          </ac:spMkLst>
        </pc:spChg>
        <pc:spChg chg="mod">
          <ac:chgData name="Larsson, Madeleine" userId="d18b8083-127d-4376-8742-6eff84a3ce86" providerId="ADAL" clId="{DD633BCC-F6FC-4F84-9E71-F4F2ACAFEF69}" dt="2024-04-16T08:48:04.344" v="932" actId="14100"/>
          <ac:spMkLst>
            <pc:docMk/>
            <pc:sldMk cId="4244770079" sldId="5093"/>
            <ac:spMk id="6" creationId="{A250D9E6-9FA3-A2EC-BE22-B7121003142F}"/>
          </ac:spMkLst>
        </pc:spChg>
        <pc:spChg chg="del mod">
          <ac:chgData name="Larsson, Madeleine" userId="d18b8083-127d-4376-8742-6eff84a3ce86" providerId="ADAL" clId="{DD633BCC-F6FC-4F84-9E71-F4F2ACAFEF69}" dt="2024-04-16T08:49:24.856" v="996" actId="21"/>
          <ac:spMkLst>
            <pc:docMk/>
            <pc:sldMk cId="4244770079" sldId="5093"/>
            <ac:spMk id="7" creationId="{D0DC420F-F913-6FDE-E11D-3A5A1B80C1FE}"/>
          </ac:spMkLst>
        </pc:spChg>
        <pc:spChg chg="add del mod">
          <ac:chgData name="Larsson, Madeleine" userId="d18b8083-127d-4376-8742-6eff84a3ce86" providerId="ADAL" clId="{DD633BCC-F6FC-4F84-9E71-F4F2ACAFEF69}" dt="2024-04-16T08:49:29.886" v="999" actId="478"/>
          <ac:spMkLst>
            <pc:docMk/>
            <pc:sldMk cId="4244770079" sldId="5093"/>
            <ac:spMk id="18" creationId="{E03516DF-432A-6C2A-D187-2D34D0E863C2}"/>
          </ac:spMkLst>
        </pc:spChg>
        <pc:spChg chg="add mod">
          <ac:chgData name="Larsson, Madeleine" userId="d18b8083-127d-4376-8742-6eff84a3ce86" providerId="ADAL" clId="{DD633BCC-F6FC-4F84-9E71-F4F2ACAFEF69}" dt="2024-04-16T08:49:33.595" v="1000" actId="1076"/>
          <ac:spMkLst>
            <pc:docMk/>
            <pc:sldMk cId="4244770079" sldId="5093"/>
            <ac:spMk id="19" creationId="{D0DC420F-F913-6FDE-E11D-3A5A1B80C1FE}"/>
          </ac:spMkLst>
        </pc:spChg>
        <pc:picChg chg="add del mod">
          <ac:chgData name="Larsson, Madeleine" userId="d18b8083-127d-4376-8742-6eff84a3ce86" providerId="ADAL" clId="{DD633BCC-F6FC-4F84-9E71-F4F2ACAFEF69}" dt="2024-04-16T08:48:45.687" v="982" actId="21"/>
          <ac:picMkLst>
            <pc:docMk/>
            <pc:sldMk cId="4244770079" sldId="5093"/>
            <ac:picMk id="9" creationId="{23A3ECAF-357A-AF19-E277-E69755B11FA2}"/>
          </ac:picMkLst>
        </pc:picChg>
        <pc:picChg chg="add del mod">
          <ac:chgData name="Larsson, Madeleine" userId="d18b8083-127d-4376-8742-6eff84a3ce86" providerId="ADAL" clId="{DD633BCC-F6FC-4F84-9E71-F4F2ACAFEF69}" dt="2024-04-16T08:47:08.641" v="929" actId="478"/>
          <ac:picMkLst>
            <pc:docMk/>
            <pc:sldMk cId="4244770079" sldId="5093"/>
            <ac:picMk id="11" creationId="{F957B5A1-B98D-8E13-AC6F-DACD13D42B8E}"/>
          </ac:picMkLst>
        </pc:picChg>
        <pc:picChg chg="add mod">
          <ac:chgData name="Larsson, Madeleine" userId="d18b8083-127d-4376-8742-6eff84a3ce86" providerId="ADAL" clId="{DD633BCC-F6FC-4F84-9E71-F4F2ACAFEF69}" dt="2024-04-16T08:49:14.254" v="994" actId="1076"/>
          <ac:picMkLst>
            <pc:docMk/>
            <pc:sldMk cId="4244770079" sldId="5093"/>
            <ac:picMk id="13" creationId="{5C437EA0-AD4A-892D-415E-F2ED5D854352}"/>
          </ac:picMkLst>
        </pc:picChg>
        <pc:picChg chg="add mod">
          <ac:chgData name="Larsson, Madeleine" userId="d18b8083-127d-4376-8742-6eff84a3ce86" providerId="ADAL" clId="{DD633BCC-F6FC-4F84-9E71-F4F2ACAFEF69}" dt="2024-04-16T08:49:10.404" v="993" actId="1076"/>
          <ac:picMkLst>
            <pc:docMk/>
            <pc:sldMk cId="4244770079" sldId="5093"/>
            <ac:picMk id="15" creationId="{BF475A85-43F4-77C1-DDEA-528715BE3F02}"/>
          </ac:picMkLst>
        </pc:picChg>
        <pc:picChg chg="add mod">
          <ac:chgData name="Larsson, Madeleine" userId="d18b8083-127d-4376-8742-6eff84a3ce86" providerId="ADAL" clId="{DD633BCC-F6FC-4F84-9E71-F4F2ACAFEF69}" dt="2024-04-16T08:50:04.827" v="1001" actId="1076"/>
          <ac:picMkLst>
            <pc:docMk/>
            <pc:sldMk cId="4244770079" sldId="5093"/>
            <ac:picMk id="16" creationId="{23A3ECAF-357A-AF19-E277-E69755B11FA2}"/>
          </ac:picMkLst>
        </pc:picChg>
      </pc:sldChg>
      <pc:sldChg chg="addSp modSp add mod modNotesTx">
        <pc:chgData name="Larsson, Madeleine" userId="d18b8083-127d-4376-8742-6eff84a3ce86" providerId="ADAL" clId="{DD633BCC-F6FC-4F84-9E71-F4F2ACAFEF69}" dt="2024-04-24T09:05:07.515" v="1197" actId="20577"/>
        <pc:sldMkLst>
          <pc:docMk/>
          <pc:sldMk cId="810283009" sldId="5094"/>
        </pc:sldMkLst>
        <pc:spChg chg="add mod">
          <ac:chgData name="Larsson, Madeleine" userId="d18b8083-127d-4376-8742-6eff84a3ce86" providerId="ADAL" clId="{DD633BCC-F6FC-4F84-9E71-F4F2ACAFEF69}" dt="2024-04-24T09:02:47.148" v="1162" actId="1076"/>
          <ac:spMkLst>
            <pc:docMk/>
            <pc:sldMk cId="810283009" sldId="5094"/>
            <ac:spMk id="5" creationId="{CB221C3F-6CAF-3C60-996E-5BB0F7A6E2B2}"/>
          </ac:spMkLst>
        </pc:spChg>
        <pc:spChg chg="mod">
          <ac:chgData name="Larsson, Madeleine" userId="d18b8083-127d-4376-8742-6eff84a3ce86" providerId="ADAL" clId="{DD633BCC-F6FC-4F84-9E71-F4F2ACAFEF69}" dt="2024-04-24T09:05:04.216" v="1196" actId="20577"/>
          <ac:spMkLst>
            <pc:docMk/>
            <pc:sldMk cId="810283009" sldId="5094"/>
            <ac:spMk id="18" creationId="{EB9C3465-D505-4C50-9F62-6310A6E05D74}"/>
          </ac:spMkLst>
        </pc:spChg>
        <pc:grpChg chg="mod">
          <ac:chgData name="Larsson, Madeleine" userId="d18b8083-127d-4376-8742-6eff84a3ce86" providerId="ADAL" clId="{DD633BCC-F6FC-4F84-9E71-F4F2ACAFEF69}" dt="2024-04-24T09:02:36.162" v="1158" actId="1076"/>
          <ac:grpSpMkLst>
            <pc:docMk/>
            <pc:sldMk cId="810283009" sldId="5094"/>
            <ac:grpSpMk id="3" creationId="{B2496F62-0361-5E94-493C-46F1328C7A21}"/>
          </ac:grpSpMkLst>
        </pc:grpChg>
        <pc:picChg chg="mod">
          <ac:chgData name="Larsson, Madeleine" userId="d18b8083-127d-4376-8742-6eff84a3ce86" providerId="ADAL" clId="{DD633BCC-F6FC-4F84-9E71-F4F2ACAFEF69}" dt="2024-04-24T09:02:43.305" v="1161" actId="1076"/>
          <ac:picMkLst>
            <pc:docMk/>
            <pc:sldMk cId="810283009" sldId="5094"/>
            <ac:picMk id="10" creationId="{763DD712-AA24-F134-CFA3-CDBCF83FA5A1}"/>
          </ac:picMkLst>
        </pc:picChg>
        <pc:picChg chg="mod">
          <ac:chgData name="Larsson, Madeleine" userId="d18b8083-127d-4376-8742-6eff84a3ce86" providerId="ADAL" clId="{DD633BCC-F6FC-4F84-9E71-F4F2ACAFEF69}" dt="2024-04-24T09:02:38.952" v="1159" actId="1076"/>
          <ac:picMkLst>
            <pc:docMk/>
            <pc:sldMk cId="810283009" sldId="5094"/>
            <ac:picMk id="11" creationId="{272730EF-C001-A25E-DDDC-23A80C5BC2DF}"/>
          </ac:picMkLst>
        </pc:picChg>
      </pc:sldChg>
      <pc:sldChg chg="new del">
        <pc:chgData name="Larsson, Madeleine" userId="d18b8083-127d-4376-8742-6eff84a3ce86" providerId="ADAL" clId="{DD633BCC-F6FC-4F84-9E71-F4F2ACAFEF69}" dt="2024-04-24T09:00:38.729" v="1131" actId="680"/>
        <pc:sldMkLst>
          <pc:docMk/>
          <pc:sldMk cId="1058117308" sldId="5094"/>
        </pc:sldMkLst>
      </pc:sldChg>
    </pc:docChg>
  </pc:docChgLst>
  <pc:docChgLst>
    <pc:chgData name="Johansson Horner, Ingrid" userId="28adbafe-0a23-487d-84d9-182a2b15656b" providerId="ADAL" clId="{4C22B792-1723-4929-B644-66F4E1E61847}"/>
    <pc:docChg chg="undo custSel addSld delSld modSld sldOrd">
      <pc:chgData name="Johansson Horner, Ingrid" userId="28adbafe-0a23-487d-84d9-182a2b15656b" providerId="ADAL" clId="{4C22B792-1723-4929-B644-66F4E1E61847}" dt="2024-03-12T09:46:20.833" v="1263" actId="20577"/>
      <pc:docMkLst>
        <pc:docMk/>
      </pc:docMkLst>
      <pc:sldChg chg="modNotesTx">
        <pc:chgData name="Johansson Horner, Ingrid" userId="28adbafe-0a23-487d-84d9-182a2b15656b" providerId="ADAL" clId="{4C22B792-1723-4929-B644-66F4E1E61847}" dt="2024-03-12T09:23:46.274" v="1222" actId="20577"/>
        <pc:sldMkLst>
          <pc:docMk/>
          <pc:sldMk cId="2581368252" sldId="318"/>
        </pc:sldMkLst>
      </pc:sldChg>
      <pc:sldChg chg="modNotesTx">
        <pc:chgData name="Johansson Horner, Ingrid" userId="28adbafe-0a23-487d-84d9-182a2b15656b" providerId="ADAL" clId="{4C22B792-1723-4929-B644-66F4E1E61847}" dt="2024-03-12T09:46:20.833" v="1263" actId="20577"/>
        <pc:sldMkLst>
          <pc:docMk/>
          <pc:sldMk cId="1179707783" sldId="322"/>
        </pc:sldMkLst>
      </pc:sldChg>
      <pc:sldChg chg="modNotesTx">
        <pc:chgData name="Johansson Horner, Ingrid" userId="28adbafe-0a23-487d-84d9-182a2b15656b" providerId="ADAL" clId="{4C22B792-1723-4929-B644-66F4E1E61847}" dt="2024-03-12T09:13:39.984" v="750" actId="20577"/>
        <pc:sldMkLst>
          <pc:docMk/>
          <pc:sldMk cId="1710451013" sldId="404"/>
        </pc:sldMkLst>
      </pc:sldChg>
      <pc:sldChg chg="modNotesTx">
        <pc:chgData name="Johansson Horner, Ingrid" userId="28adbafe-0a23-487d-84d9-182a2b15656b" providerId="ADAL" clId="{4C22B792-1723-4929-B644-66F4E1E61847}" dt="2024-03-12T09:19:35.254" v="904" actId="20577"/>
        <pc:sldMkLst>
          <pc:docMk/>
          <pc:sldMk cId="1754724925" sldId="508"/>
        </pc:sldMkLst>
      </pc:sldChg>
      <pc:sldChg chg="modNotesTx">
        <pc:chgData name="Johansson Horner, Ingrid" userId="28adbafe-0a23-487d-84d9-182a2b15656b" providerId="ADAL" clId="{4C22B792-1723-4929-B644-66F4E1E61847}" dt="2024-03-12T09:10:22.122" v="622" actId="20577"/>
        <pc:sldMkLst>
          <pc:docMk/>
          <pc:sldMk cId="1677085299" sldId="567"/>
        </pc:sldMkLst>
      </pc:sldChg>
      <pc:sldChg chg="ord">
        <pc:chgData name="Johansson Horner, Ingrid" userId="28adbafe-0a23-487d-84d9-182a2b15656b" providerId="ADAL" clId="{4C22B792-1723-4929-B644-66F4E1E61847}" dt="2024-03-06T08:33:37.137" v="1"/>
        <pc:sldMkLst>
          <pc:docMk/>
          <pc:sldMk cId="2607582979" sldId="568"/>
        </pc:sldMkLst>
      </pc:sldChg>
      <pc:sldChg chg="modSp mod">
        <pc:chgData name="Johansson Horner, Ingrid" userId="28adbafe-0a23-487d-84d9-182a2b15656b" providerId="ADAL" clId="{4C22B792-1723-4929-B644-66F4E1E61847}" dt="2024-03-12T09:45:51.796" v="1248" actId="20577"/>
        <pc:sldMkLst>
          <pc:docMk/>
          <pc:sldMk cId="1928886476" sldId="5069"/>
        </pc:sldMkLst>
        <pc:spChg chg="mod">
          <ac:chgData name="Johansson Horner, Ingrid" userId="28adbafe-0a23-487d-84d9-182a2b15656b" providerId="ADAL" clId="{4C22B792-1723-4929-B644-66F4E1E61847}" dt="2024-03-12T09:45:51.796" v="1248" actId="20577"/>
          <ac:spMkLst>
            <pc:docMk/>
            <pc:sldMk cId="1928886476" sldId="5069"/>
            <ac:spMk id="4" creationId="{93A4A86E-6D7B-DDEE-05A8-9F6D26D655C1}"/>
          </ac:spMkLst>
        </pc:spChg>
      </pc:sldChg>
      <pc:sldChg chg="modNotesTx">
        <pc:chgData name="Johansson Horner, Ingrid" userId="28adbafe-0a23-487d-84d9-182a2b15656b" providerId="ADAL" clId="{4C22B792-1723-4929-B644-66F4E1E61847}" dt="2024-03-12T09:22:10.387" v="1045" actId="20577"/>
        <pc:sldMkLst>
          <pc:docMk/>
          <pc:sldMk cId="3867468670" sldId="5070"/>
        </pc:sldMkLst>
      </pc:sldChg>
      <pc:sldChg chg="modNotesTx">
        <pc:chgData name="Johansson Horner, Ingrid" userId="28adbafe-0a23-487d-84d9-182a2b15656b" providerId="ADAL" clId="{4C22B792-1723-4929-B644-66F4E1E61847}" dt="2024-03-12T09:22:37.141" v="1088" actId="20577"/>
        <pc:sldMkLst>
          <pc:docMk/>
          <pc:sldMk cId="3889649005" sldId="5074"/>
        </pc:sldMkLst>
      </pc:sldChg>
      <pc:sldChg chg="modSp mod modNotesTx">
        <pc:chgData name="Johansson Horner, Ingrid" userId="28adbafe-0a23-487d-84d9-182a2b15656b" providerId="ADAL" clId="{4C22B792-1723-4929-B644-66F4E1E61847}" dt="2024-03-12T09:15:42.823" v="782" actId="20577"/>
        <pc:sldMkLst>
          <pc:docMk/>
          <pc:sldMk cId="372184475" sldId="5076"/>
        </pc:sldMkLst>
        <pc:spChg chg="mod">
          <ac:chgData name="Johansson Horner, Ingrid" userId="28adbafe-0a23-487d-84d9-182a2b15656b" providerId="ADAL" clId="{4C22B792-1723-4929-B644-66F4E1E61847}" dt="2024-03-12T09:15:31.381" v="766" actId="20577"/>
          <ac:spMkLst>
            <pc:docMk/>
            <pc:sldMk cId="372184475" sldId="5076"/>
            <ac:spMk id="5" creationId="{CD2C8CFD-79E6-DAC2-77A0-3A83E6840663}"/>
          </ac:spMkLst>
        </pc:spChg>
      </pc:sldChg>
      <pc:sldChg chg="modNotesTx">
        <pc:chgData name="Johansson Horner, Ingrid" userId="28adbafe-0a23-487d-84d9-182a2b15656b" providerId="ADAL" clId="{4C22B792-1723-4929-B644-66F4E1E61847}" dt="2024-03-12T09:17:03.816" v="868" actId="20577"/>
        <pc:sldMkLst>
          <pc:docMk/>
          <pc:sldMk cId="2535748857" sldId="5077"/>
        </pc:sldMkLst>
      </pc:sldChg>
      <pc:sldChg chg="modNotesTx">
        <pc:chgData name="Johansson Horner, Ingrid" userId="28adbafe-0a23-487d-84d9-182a2b15656b" providerId="ADAL" clId="{4C22B792-1723-4929-B644-66F4E1E61847}" dt="2024-03-12T09:11:42.863" v="668" actId="20577"/>
        <pc:sldMkLst>
          <pc:docMk/>
          <pc:sldMk cId="1496494857" sldId="5078"/>
        </pc:sldMkLst>
      </pc:sldChg>
      <pc:sldChg chg="addSp delSp modSp new mod modClrScheme chgLayout">
        <pc:chgData name="Johansson Horner, Ingrid" userId="28adbafe-0a23-487d-84d9-182a2b15656b" providerId="ADAL" clId="{4C22B792-1723-4929-B644-66F4E1E61847}" dt="2024-03-12T09:24:11.280" v="1227" actId="20577"/>
        <pc:sldMkLst>
          <pc:docMk/>
          <pc:sldMk cId="3344217668" sldId="5084"/>
        </pc:sldMkLst>
        <pc:spChg chg="del mod ord">
          <ac:chgData name="Johansson Horner, Ingrid" userId="28adbafe-0a23-487d-84d9-182a2b15656b" providerId="ADAL" clId="{4C22B792-1723-4929-B644-66F4E1E61847}" dt="2024-03-06T08:34:47.031" v="6" actId="700"/>
          <ac:spMkLst>
            <pc:docMk/>
            <pc:sldMk cId="3344217668" sldId="5084"/>
            <ac:spMk id="2" creationId="{E1C87499-9E25-AB02-A203-8A12FFCC0165}"/>
          </ac:spMkLst>
        </pc:spChg>
        <pc:spChg chg="del">
          <ac:chgData name="Johansson Horner, Ingrid" userId="28adbafe-0a23-487d-84d9-182a2b15656b" providerId="ADAL" clId="{4C22B792-1723-4929-B644-66F4E1E61847}" dt="2024-03-06T08:34:47.031" v="6" actId="700"/>
          <ac:spMkLst>
            <pc:docMk/>
            <pc:sldMk cId="3344217668" sldId="5084"/>
            <ac:spMk id="3" creationId="{9AAC2FDB-7B9C-A308-85A8-A207C0BCF9C6}"/>
          </ac:spMkLst>
        </pc:spChg>
        <pc:spChg chg="mod ord">
          <ac:chgData name="Johansson Horner, Ingrid" userId="28adbafe-0a23-487d-84d9-182a2b15656b" providerId="ADAL" clId="{4C22B792-1723-4929-B644-66F4E1E61847}" dt="2024-03-06T08:34:47.031" v="6" actId="700"/>
          <ac:spMkLst>
            <pc:docMk/>
            <pc:sldMk cId="3344217668" sldId="5084"/>
            <ac:spMk id="4" creationId="{6562A79E-5A84-6408-EE8C-6BCDCC543A3B}"/>
          </ac:spMkLst>
        </pc:spChg>
        <pc:spChg chg="mod ord">
          <ac:chgData name="Johansson Horner, Ingrid" userId="28adbafe-0a23-487d-84d9-182a2b15656b" providerId="ADAL" clId="{4C22B792-1723-4929-B644-66F4E1E61847}" dt="2024-03-06T08:34:47.031" v="6" actId="700"/>
          <ac:spMkLst>
            <pc:docMk/>
            <pc:sldMk cId="3344217668" sldId="5084"/>
            <ac:spMk id="5" creationId="{A09B7D25-9887-380F-EABF-DFD20BACEAE9}"/>
          </ac:spMkLst>
        </pc:spChg>
        <pc:spChg chg="del">
          <ac:chgData name="Johansson Horner, Ingrid" userId="28adbafe-0a23-487d-84d9-182a2b15656b" providerId="ADAL" clId="{4C22B792-1723-4929-B644-66F4E1E61847}" dt="2024-03-06T08:34:47.031" v="6" actId="700"/>
          <ac:spMkLst>
            <pc:docMk/>
            <pc:sldMk cId="3344217668" sldId="5084"/>
            <ac:spMk id="6" creationId="{54FB90F4-1C78-6AE7-DCE9-499AE7FE92EE}"/>
          </ac:spMkLst>
        </pc:spChg>
        <pc:spChg chg="del">
          <ac:chgData name="Johansson Horner, Ingrid" userId="28adbafe-0a23-487d-84d9-182a2b15656b" providerId="ADAL" clId="{4C22B792-1723-4929-B644-66F4E1E61847}" dt="2024-03-06T08:34:47.031" v="6" actId="700"/>
          <ac:spMkLst>
            <pc:docMk/>
            <pc:sldMk cId="3344217668" sldId="5084"/>
            <ac:spMk id="7" creationId="{F7AA4B7E-BB41-C30C-954B-50007425BC79}"/>
          </ac:spMkLst>
        </pc:spChg>
        <pc:spChg chg="add mod ord">
          <ac:chgData name="Johansson Horner, Ingrid" userId="28adbafe-0a23-487d-84d9-182a2b15656b" providerId="ADAL" clId="{4C22B792-1723-4929-B644-66F4E1E61847}" dt="2024-03-12T09:24:11.280" v="1227" actId="20577"/>
          <ac:spMkLst>
            <pc:docMk/>
            <pc:sldMk cId="3344217668" sldId="5084"/>
            <ac:spMk id="8" creationId="{2A551E22-1F1B-181E-88B2-862184D19D57}"/>
          </ac:spMkLst>
        </pc:spChg>
      </pc:sldChg>
      <pc:sldChg chg="addSp delSp modSp new del mod modClrScheme chgLayout">
        <pc:chgData name="Johansson Horner, Ingrid" userId="28adbafe-0a23-487d-84d9-182a2b15656b" providerId="ADAL" clId="{4C22B792-1723-4929-B644-66F4E1E61847}" dt="2024-03-06T08:34:16.865" v="4" actId="47"/>
        <pc:sldMkLst>
          <pc:docMk/>
          <pc:sldMk cId="4257285413" sldId="5084"/>
        </pc:sldMkLst>
        <pc:spChg chg="del mod ord">
          <ac:chgData name="Johansson Horner, Ingrid" userId="28adbafe-0a23-487d-84d9-182a2b15656b" providerId="ADAL" clId="{4C22B792-1723-4929-B644-66F4E1E61847}" dt="2024-03-06T08:34:09.849" v="3" actId="700"/>
          <ac:spMkLst>
            <pc:docMk/>
            <pc:sldMk cId="4257285413" sldId="5084"/>
            <ac:spMk id="2" creationId="{399319F1-739D-FF51-973B-97519786F5A1}"/>
          </ac:spMkLst>
        </pc:spChg>
        <pc:spChg chg="del">
          <ac:chgData name="Johansson Horner, Ingrid" userId="28adbafe-0a23-487d-84d9-182a2b15656b" providerId="ADAL" clId="{4C22B792-1723-4929-B644-66F4E1E61847}" dt="2024-03-06T08:34:09.849" v="3" actId="700"/>
          <ac:spMkLst>
            <pc:docMk/>
            <pc:sldMk cId="4257285413" sldId="5084"/>
            <ac:spMk id="3" creationId="{0A2A184A-E67E-9E84-714E-ACAD8655C731}"/>
          </ac:spMkLst>
        </pc:spChg>
        <pc:spChg chg="mod ord">
          <ac:chgData name="Johansson Horner, Ingrid" userId="28adbafe-0a23-487d-84d9-182a2b15656b" providerId="ADAL" clId="{4C22B792-1723-4929-B644-66F4E1E61847}" dt="2024-03-06T08:34:09.849" v="3" actId="700"/>
          <ac:spMkLst>
            <pc:docMk/>
            <pc:sldMk cId="4257285413" sldId="5084"/>
            <ac:spMk id="4" creationId="{0E3B8473-44DD-8E5C-EE34-416D2AD0A629}"/>
          </ac:spMkLst>
        </pc:spChg>
        <pc:spChg chg="mod ord">
          <ac:chgData name="Johansson Horner, Ingrid" userId="28adbafe-0a23-487d-84d9-182a2b15656b" providerId="ADAL" clId="{4C22B792-1723-4929-B644-66F4E1E61847}" dt="2024-03-06T08:34:09.849" v="3" actId="700"/>
          <ac:spMkLst>
            <pc:docMk/>
            <pc:sldMk cId="4257285413" sldId="5084"/>
            <ac:spMk id="5" creationId="{073A0AA3-A761-C0B4-518C-C5485645BAF4}"/>
          </ac:spMkLst>
        </pc:spChg>
        <pc:spChg chg="del">
          <ac:chgData name="Johansson Horner, Ingrid" userId="28adbafe-0a23-487d-84d9-182a2b15656b" providerId="ADAL" clId="{4C22B792-1723-4929-B644-66F4E1E61847}" dt="2024-03-06T08:34:09.849" v="3" actId="700"/>
          <ac:spMkLst>
            <pc:docMk/>
            <pc:sldMk cId="4257285413" sldId="5084"/>
            <ac:spMk id="6" creationId="{D2C923B6-4703-A8E3-F4D5-5746DD5456B8}"/>
          </ac:spMkLst>
        </pc:spChg>
        <pc:spChg chg="del">
          <ac:chgData name="Johansson Horner, Ingrid" userId="28adbafe-0a23-487d-84d9-182a2b15656b" providerId="ADAL" clId="{4C22B792-1723-4929-B644-66F4E1E61847}" dt="2024-03-06T08:34:09.849" v="3" actId="700"/>
          <ac:spMkLst>
            <pc:docMk/>
            <pc:sldMk cId="4257285413" sldId="5084"/>
            <ac:spMk id="7" creationId="{09554F80-19F2-95CD-8D6C-8881B83D9CAE}"/>
          </ac:spMkLst>
        </pc:spChg>
        <pc:spChg chg="add mod ord">
          <ac:chgData name="Johansson Horner, Ingrid" userId="28adbafe-0a23-487d-84d9-182a2b15656b" providerId="ADAL" clId="{4C22B792-1723-4929-B644-66F4E1E61847}" dt="2024-03-06T08:34:09.849" v="3" actId="700"/>
          <ac:spMkLst>
            <pc:docMk/>
            <pc:sldMk cId="4257285413" sldId="5084"/>
            <ac:spMk id="8" creationId="{A5AC8446-5F0C-DFF4-8ED8-0A29B8B44CD9}"/>
          </ac:spMkLst>
        </pc:spChg>
      </pc:sldChg>
      <pc:sldChg chg="new del">
        <pc:chgData name="Johansson Horner, Ingrid" userId="28adbafe-0a23-487d-84d9-182a2b15656b" providerId="ADAL" clId="{4C22B792-1723-4929-B644-66F4E1E61847}" dt="2024-03-06T10:42:39.441" v="461" actId="47"/>
        <pc:sldMkLst>
          <pc:docMk/>
          <pc:sldMk cId="3327510122" sldId="5085"/>
        </pc:sldMkLst>
      </pc:sldChg>
      <pc:sldChg chg="modSp new mod">
        <pc:chgData name="Johansson Horner, Ingrid" userId="28adbafe-0a23-487d-84d9-182a2b15656b" providerId="ADAL" clId="{4C22B792-1723-4929-B644-66F4E1E61847}" dt="2024-03-12T09:21:47.602" v="1027" actId="20577"/>
        <pc:sldMkLst>
          <pc:docMk/>
          <pc:sldMk cId="3874801255" sldId="5085"/>
        </pc:sldMkLst>
        <pc:spChg chg="mod">
          <ac:chgData name="Johansson Horner, Ingrid" userId="28adbafe-0a23-487d-84d9-182a2b15656b" providerId="ADAL" clId="{4C22B792-1723-4929-B644-66F4E1E61847}" dt="2024-03-12T09:21:24.509" v="966" actId="20577"/>
          <ac:spMkLst>
            <pc:docMk/>
            <pc:sldMk cId="3874801255" sldId="5085"/>
            <ac:spMk id="6" creationId="{9E67EE32-61A0-511E-932A-E9712FB9D78A}"/>
          </ac:spMkLst>
        </pc:spChg>
        <pc:spChg chg="mod">
          <ac:chgData name="Johansson Horner, Ingrid" userId="28adbafe-0a23-487d-84d9-182a2b15656b" providerId="ADAL" clId="{4C22B792-1723-4929-B644-66F4E1E61847}" dt="2024-03-12T09:21:47.602" v="1027" actId="20577"/>
          <ac:spMkLst>
            <pc:docMk/>
            <pc:sldMk cId="3874801255" sldId="5085"/>
            <ac:spMk id="7" creationId="{CFAF0A00-5EC5-0A13-05D3-6F99EAF7152B}"/>
          </ac:spMkLst>
        </pc:spChg>
      </pc:sldChg>
    </pc:docChg>
  </pc:docChgLst>
  <pc:docChgLst>
    <pc:chgData name="Larsson, Madeleine" userId="d18b8083-127d-4376-8742-6eff84a3ce86" providerId="ADAL" clId="{1BB03037-85EE-4FDB-90C6-5AB730CCFDAB}"/>
    <pc:docChg chg="undo redo custSel addSld delSld modSld sldOrd">
      <pc:chgData name="Larsson, Madeleine" userId="d18b8083-127d-4376-8742-6eff84a3ce86" providerId="ADAL" clId="{1BB03037-85EE-4FDB-90C6-5AB730CCFDAB}" dt="2024-03-12T10:23:52.774" v="15734" actId="478"/>
      <pc:docMkLst>
        <pc:docMk/>
      </pc:docMkLst>
      <pc:sldChg chg="del">
        <pc:chgData name="Larsson, Madeleine" userId="d18b8083-127d-4376-8742-6eff84a3ce86" providerId="ADAL" clId="{1BB03037-85EE-4FDB-90C6-5AB730CCFDAB}" dt="2024-02-23T12:48:20.329" v="1685" actId="47"/>
        <pc:sldMkLst>
          <pc:docMk/>
          <pc:sldMk cId="1166838821" sldId="264"/>
        </pc:sldMkLst>
      </pc:sldChg>
      <pc:sldChg chg="del">
        <pc:chgData name="Larsson, Madeleine" userId="d18b8083-127d-4376-8742-6eff84a3ce86" providerId="ADAL" clId="{1BB03037-85EE-4FDB-90C6-5AB730CCFDAB}" dt="2024-02-23T13:23:40.003" v="2958" actId="47"/>
        <pc:sldMkLst>
          <pc:docMk/>
          <pc:sldMk cId="1423422591" sldId="265"/>
        </pc:sldMkLst>
      </pc:sldChg>
      <pc:sldChg chg="addSp delSp modSp del mod ord">
        <pc:chgData name="Larsson, Madeleine" userId="d18b8083-127d-4376-8742-6eff84a3ce86" providerId="ADAL" clId="{1BB03037-85EE-4FDB-90C6-5AB730CCFDAB}" dt="2024-02-27T07:26:27.172" v="3867" actId="47"/>
        <pc:sldMkLst>
          <pc:docMk/>
          <pc:sldMk cId="3200439676" sldId="268"/>
        </pc:sldMkLst>
        <pc:spChg chg="mod">
          <ac:chgData name="Larsson, Madeleine" userId="d18b8083-127d-4376-8742-6eff84a3ce86" providerId="ADAL" clId="{1BB03037-85EE-4FDB-90C6-5AB730CCFDAB}" dt="2024-02-27T07:25:35.092" v="3843" actId="21"/>
          <ac:spMkLst>
            <pc:docMk/>
            <pc:sldMk cId="3200439676" sldId="268"/>
            <ac:spMk id="2" creationId="{EF6AB2FB-7D81-48E1-9C9F-9BD7675B2E3A}"/>
          </ac:spMkLst>
        </pc:spChg>
        <pc:spChg chg="mod">
          <ac:chgData name="Larsson, Madeleine" userId="d18b8083-127d-4376-8742-6eff84a3ce86" providerId="ADAL" clId="{1BB03037-85EE-4FDB-90C6-5AB730CCFDAB}" dt="2024-02-27T07:25:01.092" v="3833" actId="6549"/>
          <ac:spMkLst>
            <pc:docMk/>
            <pc:sldMk cId="3200439676" sldId="268"/>
            <ac:spMk id="4" creationId="{386EA0B4-1029-4A13-8281-5DB81D1523B5}"/>
          </ac:spMkLst>
        </pc:spChg>
        <pc:spChg chg="del">
          <ac:chgData name="Larsson, Madeleine" userId="d18b8083-127d-4376-8742-6eff84a3ce86" providerId="ADAL" clId="{1BB03037-85EE-4FDB-90C6-5AB730CCFDAB}" dt="2024-02-27T07:25:13.818" v="3835" actId="21"/>
          <ac:spMkLst>
            <pc:docMk/>
            <pc:sldMk cId="3200439676" sldId="268"/>
            <ac:spMk id="5" creationId="{19C8D604-332B-4116-ABD8-F97DC42F88A1}"/>
          </ac:spMkLst>
        </pc:spChg>
        <pc:spChg chg="add mod">
          <ac:chgData name="Larsson, Madeleine" userId="d18b8083-127d-4376-8742-6eff84a3ce86" providerId="ADAL" clId="{1BB03037-85EE-4FDB-90C6-5AB730CCFDAB}" dt="2024-02-27T07:25:13.818" v="3835" actId="21"/>
          <ac:spMkLst>
            <pc:docMk/>
            <pc:sldMk cId="3200439676" sldId="268"/>
            <ac:spMk id="7" creationId="{17F54ABA-5BEC-4C9A-0172-095DFA2190C0}"/>
          </ac:spMkLst>
        </pc:spChg>
        <pc:picChg chg="del">
          <ac:chgData name="Larsson, Madeleine" userId="d18b8083-127d-4376-8742-6eff84a3ce86" providerId="ADAL" clId="{1BB03037-85EE-4FDB-90C6-5AB730CCFDAB}" dt="2024-02-27T07:25:13.818" v="3835" actId="21"/>
          <ac:picMkLst>
            <pc:docMk/>
            <pc:sldMk cId="3200439676" sldId="268"/>
            <ac:picMk id="9" creationId="{5EDEFF38-1890-4F16-9CC6-8C6589DE2757}"/>
          </ac:picMkLst>
        </pc:picChg>
      </pc:sldChg>
      <pc:sldChg chg="modSp del mod ord">
        <pc:chgData name="Larsson, Madeleine" userId="d18b8083-127d-4376-8742-6eff84a3ce86" providerId="ADAL" clId="{1BB03037-85EE-4FDB-90C6-5AB730CCFDAB}" dt="2024-02-28T08:50:34.395" v="6210" actId="47"/>
        <pc:sldMkLst>
          <pc:docMk/>
          <pc:sldMk cId="2418194620" sldId="278"/>
        </pc:sldMkLst>
        <pc:spChg chg="mod">
          <ac:chgData name="Larsson, Madeleine" userId="d18b8083-127d-4376-8742-6eff84a3ce86" providerId="ADAL" clId="{1BB03037-85EE-4FDB-90C6-5AB730CCFDAB}" dt="2024-02-28T08:49:11.952" v="6198" actId="14100"/>
          <ac:spMkLst>
            <pc:docMk/>
            <pc:sldMk cId="2418194620" sldId="278"/>
            <ac:spMk id="2" creationId="{0A492190-D1D8-4E6D-ACD0-D9123E35EF92}"/>
          </ac:spMkLst>
        </pc:spChg>
        <pc:spChg chg="mod">
          <ac:chgData name="Larsson, Madeleine" userId="d18b8083-127d-4376-8742-6eff84a3ce86" providerId="ADAL" clId="{1BB03037-85EE-4FDB-90C6-5AB730CCFDAB}" dt="2024-02-28T08:49:04.404" v="6183" actId="1076"/>
          <ac:spMkLst>
            <pc:docMk/>
            <pc:sldMk cId="2418194620" sldId="278"/>
            <ac:spMk id="3" creationId="{81ACB41F-08AB-481C-A6D2-FA21E38DB29F}"/>
          </ac:spMkLst>
        </pc:spChg>
      </pc:sldChg>
      <pc:sldChg chg="modSp del mod">
        <pc:chgData name="Larsson, Madeleine" userId="d18b8083-127d-4376-8742-6eff84a3ce86" providerId="ADAL" clId="{1BB03037-85EE-4FDB-90C6-5AB730CCFDAB}" dt="2024-02-28T08:47:43.193" v="6175" actId="47"/>
        <pc:sldMkLst>
          <pc:docMk/>
          <pc:sldMk cId="2056559101" sldId="279"/>
        </pc:sldMkLst>
        <pc:spChg chg="mod">
          <ac:chgData name="Larsson, Madeleine" userId="d18b8083-127d-4376-8742-6eff84a3ce86" providerId="ADAL" clId="{1BB03037-85EE-4FDB-90C6-5AB730CCFDAB}" dt="2024-02-27T07:52:04.963" v="5189" actId="5793"/>
          <ac:spMkLst>
            <pc:docMk/>
            <pc:sldMk cId="2056559101" sldId="279"/>
            <ac:spMk id="3" creationId="{76F299CA-7C40-4307-A2FF-A4D41BCAE6D7}"/>
          </ac:spMkLst>
        </pc:spChg>
      </pc:sldChg>
      <pc:sldChg chg="del">
        <pc:chgData name="Larsson, Madeleine" userId="d18b8083-127d-4376-8742-6eff84a3ce86" providerId="ADAL" clId="{1BB03037-85EE-4FDB-90C6-5AB730CCFDAB}" dt="2024-02-28T09:13:45.328" v="6984" actId="47"/>
        <pc:sldMkLst>
          <pc:docMk/>
          <pc:sldMk cId="2834707787" sldId="280"/>
        </pc:sldMkLst>
      </pc:sldChg>
      <pc:sldChg chg="del">
        <pc:chgData name="Larsson, Madeleine" userId="d18b8083-127d-4376-8742-6eff84a3ce86" providerId="ADAL" clId="{1BB03037-85EE-4FDB-90C6-5AB730CCFDAB}" dt="2024-02-28T09:13:45.843" v="6985" actId="47"/>
        <pc:sldMkLst>
          <pc:docMk/>
          <pc:sldMk cId="3398021088" sldId="281"/>
        </pc:sldMkLst>
      </pc:sldChg>
      <pc:sldChg chg="del ord">
        <pc:chgData name="Larsson, Madeleine" userId="d18b8083-127d-4376-8742-6eff84a3ce86" providerId="ADAL" clId="{1BB03037-85EE-4FDB-90C6-5AB730CCFDAB}" dt="2024-03-01T09:21:15.802" v="14158" actId="47"/>
        <pc:sldMkLst>
          <pc:docMk/>
          <pc:sldMk cId="2356468099" sldId="283"/>
        </pc:sldMkLst>
      </pc:sldChg>
      <pc:sldChg chg="del">
        <pc:chgData name="Larsson, Madeleine" userId="d18b8083-127d-4376-8742-6eff84a3ce86" providerId="ADAL" clId="{1BB03037-85EE-4FDB-90C6-5AB730CCFDAB}" dt="2024-02-28T09:13:46.377" v="6986" actId="47"/>
        <pc:sldMkLst>
          <pc:docMk/>
          <pc:sldMk cId="2414139924" sldId="284"/>
        </pc:sldMkLst>
      </pc:sldChg>
      <pc:sldChg chg="del">
        <pc:chgData name="Larsson, Madeleine" userId="d18b8083-127d-4376-8742-6eff84a3ce86" providerId="ADAL" clId="{1BB03037-85EE-4FDB-90C6-5AB730CCFDAB}" dt="2024-02-27T08:05:55.893" v="5196" actId="47"/>
        <pc:sldMkLst>
          <pc:docMk/>
          <pc:sldMk cId="2328123495" sldId="286"/>
        </pc:sldMkLst>
      </pc:sldChg>
      <pc:sldChg chg="del">
        <pc:chgData name="Larsson, Madeleine" userId="d18b8083-127d-4376-8742-6eff84a3ce86" providerId="ADAL" clId="{1BB03037-85EE-4FDB-90C6-5AB730CCFDAB}" dt="2024-02-28T09:13:42.128" v="6979" actId="47"/>
        <pc:sldMkLst>
          <pc:docMk/>
          <pc:sldMk cId="1243907246" sldId="287"/>
        </pc:sldMkLst>
      </pc:sldChg>
      <pc:sldChg chg="del">
        <pc:chgData name="Larsson, Madeleine" userId="d18b8083-127d-4376-8742-6eff84a3ce86" providerId="ADAL" clId="{1BB03037-85EE-4FDB-90C6-5AB730CCFDAB}" dt="2024-02-28T09:13:42.727" v="6980" actId="47"/>
        <pc:sldMkLst>
          <pc:docMk/>
          <pc:sldMk cId="3995632448" sldId="288"/>
        </pc:sldMkLst>
      </pc:sldChg>
      <pc:sldChg chg="del">
        <pc:chgData name="Larsson, Madeleine" userId="d18b8083-127d-4376-8742-6eff84a3ce86" providerId="ADAL" clId="{1BB03037-85EE-4FDB-90C6-5AB730CCFDAB}" dt="2024-02-28T09:13:43.327" v="6981" actId="47"/>
        <pc:sldMkLst>
          <pc:docMk/>
          <pc:sldMk cId="4030704904" sldId="289"/>
        </pc:sldMkLst>
      </pc:sldChg>
      <pc:sldChg chg="del">
        <pc:chgData name="Larsson, Madeleine" userId="d18b8083-127d-4376-8742-6eff84a3ce86" providerId="ADAL" clId="{1BB03037-85EE-4FDB-90C6-5AB730CCFDAB}" dt="2024-02-28T09:13:44.169" v="6982" actId="47"/>
        <pc:sldMkLst>
          <pc:docMk/>
          <pc:sldMk cId="883223878" sldId="290"/>
        </pc:sldMkLst>
      </pc:sldChg>
      <pc:sldChg chg="del">
        <pc:chgData name="Larsson, Madeleine" userId="d18b8083-127d-4376-8742-6eff84a3ce86" providerId="ADAL" clId="{1BB03037-85EE-4FDB-90C6-5AB730CCFDAB}" dt="2024-02-28T09:13:44.703" v="6983" actId="47"/>
        <pc:sldMkLst>
          <pc:docMk/>
          <pc:sldMk cId="2275659968" sldId="291"/>
        </pc:sldMkLst>
      </pc:sldChg>
      <pc:sldChg chg="del ord">
        <pc:chgData name="Larsson, Madeleine" userId="d18b8083-127d-4376-8742-6eff84a3ce86" providerId="ADAL" clId="{1BB03037-85EE-4FDB-90C6-5AB730CCFDAB}" dt="2024-03-01T09:21:15.802" v="14158" actId="47"/>
        <pc:sldMkLst>
          <pc:docMk/>
          <pc:sldMk cId="682199262" sldId="293"/>
        </pc:sldMkLst>
      </pc:sldChg>
      <pc:sldChg chg="add del">
        <pc:chgData name="Larsson, Madeleine" userId="d18b8083-127d-4376-8742-6eff84a3ce86" providerId="ADAL" clId="{1BB03037-85EE-4FDB-90C6-5AB730CCFDAB}" dt="2024-02-28T09:13:46.965" v="6987" actId="47"/>
        <pc:sldMkLst>
          <pc:docMk/>
          <pc:sldMk cId="2190135624" sldId="294"/>
        </pc:sldMkLst>
      </pc:sldChg>
      <pc:sldChg chg="del">
        <pc:chgData name="Larsson, Madeleine" userId="d18b8083-127d-4376-8742-6eff84a3ce86" providerId="ADAL" clId="{1BB03037-85EE-4FDB-90C6-5AB730CCFDAB}" dt="2024-02-27T08:05:39.935" v="5191" actId="47"/>
        <pc:sldMkLst>
          <pc:docMk/>
          <pc:sldMk cId="2269412976" sldId="295"/>
        </pc:sldMkLst>
      </pc:sldChg>
      <pc:sldChg chg="del">
        <pc:chgData name="Larsson, Madeleine" userId="d18b8083-127d-4376-8742-6eff84a3ce86" providerId="ADAL" clId="{1BB03037-85EE-4FDB-90C6-5AB730CCFDAB}" dt="2024-02-27T08:05:35.648" v="5190" actId="47"/>
        <pc:sldMkLst>
          <pc:docMk/>
          <pc:sldMk cId="3191126013" sldId="296"/>
        </pc:sldMkLst>
      </pc:sldChg>
      <pc:sldChg chg="del">
        <pc:chgData name="Larsson, Madeleine" userId="d18b8083-127d-4376-8742-6eff84a3ce86" providerId="ADAL" clId="{1BB03037-85EE-4FDB-90C6-5AB730CCFDAB}" dt="2024-02-27T08:05:47.326" v="5193" actId="47"/>
        <pc:sldMkLst>
          <pc:docMk/>
          <pc:sldMk cId="2921582660" sldId="297"/>
        </pc:sldMkLst>
      </pc:sldChg>
      <pc:sldChg chg="del">
        <pc:chgData name="Larsson, Madeleine" userId="d18b8083-127d-4376-8742-6eff84a3ce86" providerId="ADAL" clId="{1BB03037-85EE-4FDB-90C6-5AB730CCFDAB}" dt="2024-02-27T08:05:46.719" v="5192" actId="47"/>
        <pc:sldMkLst>
          <pc:docMk/>
          <pc:sldMk cId="3252222259" sldId="298"/>
        </pc:sldMkLst>
      </pc:sldChg>
      <pc:sldChg chg="del">
        <pc:chgData name="Larsson, Madeleine" userId="d18b8083-127d-4376-8742-6eff84a3ce86" providerId="ADAL" clId="{1BB03037-85EE-4FDB-90C6-5AB730CCFDAB}" dt="2024-02-23T13:23:34.230" v="2957" actId="47"/>
        <pc:sldMkLst>
          <pc:docMk/>
          <pc:sldMk cId="2547513957" sldId="299"/>
        </pc:sldMkLst>
      </pc:sldChg>
      <pc:sldChg chg="del">
        <pc:chgData name="Larsson, Madeleine" userId="d18b8083-127d-4376-8742-6eff84a3ce86" providerId="ADAL" clId="{1BB03037-85EE-4FDB-90C6-5AB730CCFDAB}" dt="2024-02-23T12:45:19.072" v="1492" actId="47"/>
        <pc:sldMkLst>
          <pc:docMk/>
          <pc:sldMk cId="394925049" sldId="300"/>
        </pc:sldMkLst>
      </pc:sldChg>
      <pc:sldChg chg="del">
        <pc:chgData name="Larsson, Madeleine" userId="d18b8083-127d-4376-8742-6eff84a3ce86" providerId="ADAL" clId="{1BB03037-85EE-4FDB-90C6-5AB730CCFDAB}" dt="2024-02-23T12:25:33.726" v="638" actId="47"/>
        <pc:sldMkLst>
          <pc:docMk/>
          <pc:sldMk cId="1676190858" sldId="303"/>
        </pc:sldMkLst>
      </pc:sldChg>
      <pc:sldChg chg="del">
        <pc:chgData name="Larsson, Madeleine" userId="d18b8083-127d-4376-8742-6eff84a3ce86" providerId="ADAL" clId="{1BB03037-85EE-4FDB-90C6-5AB730CCFDAB}" dt="2024-02-27T07:32:18.942" v="4035" actId="47"/>
        <pc:sldMkLst>
          <pc:docMk/>
          <pc:sldMk cId="18913854" sldId="304"/>
        </pc:sldMkLst>
      </pc:sldChg>
      <pc:sldChg chg="del">
        <pc:chgData name="Larsson, Madeleine" userId="d18b8083-127d-4376-8742-6eff84a3ce86" providerId="ADAL" clId="{1BB03037-85EE-4FDB-90C6-5AB730CCFDAB}" dt="2024-02-27T07:50:13.489" v="5178" actId="47"/>
        <pc:sldMkLst>
          <pc:docMk/>
          <pc:sldMk cId="3008234536" sldId="305"/>
        </pc:sldMkLst>
      </pc:sldChg>
      <pc:sldChg chg="del">
        <pc:chgData name="Larsson, Madeleine" userId="d18b8083-127d-4376-8742-6eff84a3ce86" providerId="ADAL" clId="{1BB03037-85EE-4FDB-90C6-5AB730CCFDAB}" dt="2024-02-23T13:10:17.095" v="2477" actId="47"/>
        <pc:sldMkLst>
          <pc:docMk/>
          <pc:sldMk cId="2793968548" sldId="306"/>
        </pc:sldMkLst>
      </pc:sldChg>
      <pc:sldChg chg="modSp del mod ord">
        <pc:chgData name="Larsson, Madeleine" userId="d18b8083-127d-4376-8742-6eff84a3ce86" providerId="ADAL" clId="{1BB03037-85EE-4FDB-90C6-5AB730CCFDAB}" dt="2024-02-27T08:26:04.224" v="5920" actId="47"/>
        <pc:sldMkLst>
          <pc:docMk/>
          <pc:sldMk cId="1950629266" sldId="307"/>
        </pc:sldMkLst>
        <pc:spChg chg="mod">
          <ac:chgData name="Larsson, Madeleine" userId="d18b8083-127d-4376-8742-6eff84a3ce86" providerId="ADAL" clId="{1BB03037-85EE-4FDB-90C6-5AB730CCFDAB}" dt="2024-02-27T08:14:20.472" v="5315" actId="21"/>
          <ac:spMkLst>
            <pc:docMk/>
            <pc:sldMk cId="1950629266" sldId="307"/>
            <ac:spMk id="7" creationId="{FEA183EE-6D52-46D9-926C-3FBFA8538BED}"/>
          </ac:spMkLst>
        </pc:spChg>
      </pc:sldChg>
      <pc:sldChg chg="del">
        <pc:chgData name="Larsson, Madeleine" userId="d18b8083-127d-4376-8742-6eff84a3ce86" providerId="ADAL" clId="{1BB03037-85EE-4FDB-90C6-5AB730CCFDAB}" dt="2024-02-27T08:25:02.629" v="5874" actId="47"/>
        <pc:sldMkLst>
          <pc:docMk/>
          <pc:sldMk cId="1543577170" sldId="308"/>
        </pc:sldMkLst>
      </pc:sldChg>
      <pc:sldChg chg="del">
        <pc:chgData name="Larsson, Madeleine" userId="d18b8083-127d-4376-8742-6eff84a3ce86" providerId="ADAL" clId="{1BB03037-85EE-4FDB-90C6-5AB730CCFDAB}" dt="2024-02-27T07:23:55.681" v="3794" actId="47"/>
        <pc:sldMkLst>
          <pc:docMk/>
          <pc:sldMk cId="2234639222" sldId="309"/>
        </pc:sldMkLst>
      </pc:sldChg>
      <pc:sldChg chg="del ord">
        <pc:chgData name="Larsson, Madeleine" userId="d18b8083-127d-4376-8742-6eff84a3ce86" providerId="ADAL" clId="{1BB03037-85EE-4FDB-90C6-5AB730CCFDAB}" dt="2024-03-01T09:21:15.802" v="14158" actId="47"/>
        <pc:sldMkLst>
          <pc:docMk/>
          <pc:sldMk cId="3278074792" sldId="310"/>
        </pc:sldMkLst>
      </pc:sldChg>
      <pc:sldChg chg="modSp del mod ord">
        <pc:chgData name="Larsson, Madeleine" userId="d18b8083-127d-4376-8742-6eff84a3ce86" providerId="ADAL" clId="{1BB03037-85EE-4FDB-90C6-5AB730CCFDAB}" dt="2024-02-28T09:18:27.722" v="7131" actId="47"/>
        <pc:sldMkLst>
          <pc:docMk/>
          <pc:sldMk cId="2298452934" sldId="311"/>
        </pc:sldMkLst>
        <pc:spChg chg="mod">
          <ac:chgData name="Larsson, Madeleine" userId="d18b8083-127d-4376-8742-6eff84a3ce86" providerId="ADAL" clId="{1BB03037-85EE-4FDB-90C6-5AB730CCFDAB}" dt="2024-02-28T09:12:59.598" v="6971" actId="20577"/>
          <ac:spMkLst>
            <pc:docMk/>
            <pc:sldMk cId="2298452934" sldId="311"/>
            <ac:spMk id="4" creationId="{7571F1BF-E354-4689-96E1-2FCD38B9F0A2}"/>
          </ac:spMkLst>
        </pc:spChg>
        <pc:picChg chg="mod">
          <ac:chgData name="Larsson, Madeleine" userId="d18b8083-127d-4376-8742-6eff84a3ce86" providerId="ADAL" clId="{1BB03037-85EE-4FDB-90C6-5AB730CCFDAB}" dt="2024-02-28T09:12:56.124" v="6970" actId="14100"/>
          <ac:picMkLst>
            <pc:docMk/>
            <pc:sldMk cId="2298452934" sldId="311"/>
            <ac:picMk id="10" creationId="{D769E847-68E3-46EF-9677-5D78D7F3376F}"/>
          </ac:picMkLst>
        </pc:picChg>
      </pc:sldChg>
      <pc:sldChg chg="del modNotesTx">
        <pc:chgData name="Larsson, Madeleine" userId="d18b8083-127d-4376-8742-6eff84a3ce86" providerId="ADAL" clId="{1BB03037-85EE-4FDB-90C6-5AB730CCFDAB}" dt="2024-02-28T09:09:01.318" v="6744" actId="47"/>
        <pc:sldMkLst>
          <pc:docMk/>
          <pc:sldMk cId="1865898278" sldId="312"/>
        </pc:sldMkLst>
      </pc:sldChg>
      <pc:sldChg chg="del ord">
        <pc:chgData name="Larsson, Madeleine" userId="d18b8083-127d-4376-8742-6eff84a3ce86" providerId="ADAL" clId="{1BB03037-85EE-4FDB-90C6-5AB730CCFDAB}" dt="2024-03-01T09:21:15.802" v="14158" actId="47"/>
        <pc:sldMkLst>
          <pc:docMk/>
          <pc:sldMk cId="1196232127" sldId="313"/>
        </pc:sldMkLst>
      </pc:sldChg>
      <pc:sldChg chg="del">
        <pc:chgData name="Larsson, Madeleine" userId="d18b8083-127d-4376-8742-6eff84a3ce86" providerId="ADAL" clId="{1BB03037-85EE-4FDB-90C6-5AB730CCFDAB}" dt="2024-02-27T08:26:55.409" v="5944" actId="47"/>
        <pc:sldMkLst>
          <pc:docMk/>
          <pc:sldMk cId="792819005" sldId="314"/>
        </pc:sldMkLst>
      </pc:sldChg>
      <pc:sldChg chg="del">
        <pc:chgData name="Larsson, Madeleine" userId="d18b8083-127d-4376-8742-6eff84a3ce86" providerId="ADAL" clId="{1BB03037-85EE-4FDB-90C6-5AB730CCFDAB}" dt="2024-02-27T08:26:56.533" v="5945" actId="47"/>
        <pc:sldMkLst>
          <pc:docMk/>
          <pc:sldMk cId="4079414479" sldId="315"/>
        </pc:sldMkLst>
      </pc:sldChg>
      <pc:sldChg chg="addSp delSp modSp del mod ord">
        <pc:chgData name="Larsson, Madeleine" userId="d18b8083-127d-4376-8742-6eff84a3ce86" providerId="ADAL" clId="{1BB03037-85EE-4FDB-90C6-5AB730CCFDAB}" dt="2024-03-01T09:16:25.346" v="13554" actId="47"/>
        <pc:sldMkLst>
          <pc:docMk/>
          <pc:sldMk cId="1854531244" sldId="316"/>
        </pc:sldMkLst>
        <pc:spChg chg="del">
          <ac:chgData name="Larsson, Madeleine" userId="d18b8083-127d-4376-8742-6eff84a3ce86" providerId="ADAL" clId="{1BB03037-85EE-4FDB-90C6-5AB730CCFDAB}" dt="2024-03-01T08:11:35.399" v="10960" actId="478"/>
          <ac:spMkLst>
            <pc:docMk/>
            <pc:sldMk cId="1854531244" sldId="316"/>
            <ac:spMk id="2" creationId="{754DA592-DFB4-4C03-BD62-680C3F9CFF02}"/>
          </ac:spMkLst>
        </pc:spChg>
        <pc:spChg chg="add mod">
          <ac:chgData name="Larsson, Madeleine" userId="d18b8083-127d-4376-8742-6eff84a3ce86" providerId="ADAL" clId="{1BB03037-85EE-4FDB-90C6-5AB730CCFDAB}" dt="2024-03-01T09:16:01.773" v="13543" actId="478"/>
          <ac:spMkLst>
            <pc:docMk/>
            <pc:sldMk cId="1854531244" sldId="316"/>
            <ac:spMk id="6" creationId="{4FADD0C1-AD2E-2424-C849-9EE2BB1E0932}"/>
          </ac:spMkLst>
        </pc:spChg>
        <pc:spChg chg="mod">
          <ac:chgData name="Larsson, Madeleine" userId="d18b8083-127d-4376-8742-6eff84a3ce86" providerId="ADAL" clId="{1BB03037-85EE-4FDB-90C6-5AB730CCFDAB}" dt="2024-03-01T08:12:12.570" v="10963" actId="6549"/>
          <ac:spMkLst>
            <pc:docMk/>
            <pc:sldMk cId="1854531244" sldId="316"/>
            <ac:spMk id="7" creationId="{83C638CB-4454-4926-B607-1E902AE974B7}"/>
          </ac:spMkLst>
        </pc:spChg>
        <pc:spChg chg="add mod">
          <ac:chgData name="Larsson, Madeleine" userId="d18b8083-127d-4376-8742-6eff84a3ce86" providerId="ADAL" clId="{1BB03037-85EE-4FDB-90C6-5AB730CCFDAB}" dt="2024-03-01T09:16:02.589" v="13544" actId="478"/>
          <ac:spMkLst>
            <pc:docMk/>
            <pc:sldMk cId="1854531244" sldId="316"/>
            <ac:spMk id="10" creationId="{EFEA2061-2DF7-EAE2-D15F-6505FF0E4A79}"/>
          </ac:spMkLst>
        </pc:spChg>
        <pc:picChg chg="del">
          <ac:chgData name="Larsson, Madeleine" userId="d18b8083-127d-4376-8742-6eff84a3ce86" providerId="ADAL" clId="{1BB03037-85EE-4FDB-90C6-5AB730CCFDAB}" dt="2024-03-01T09:16:02.589" v="13544" actId="478"/>
          <ac:picMkLst>
            <pc:docMk/>
            <pc:sldMk cId="1854531244" sldId="316"/>
            <ac:picMk id="9" creationId="{5D420BAD-BFC4-4F9C-9A86-604356BC6DAE}"/>
          </ac:picMkLst>
        </pc:picChg>
        <pc:picChg chg="del">
          <ac:chgData name="Larsson, Madeleine" userId="d18b8083-127d-4376-8742-6eff84a3ce86" providerId="ADAL" clId="{1BB03037-85EE-4FDB-90C6-5AB730CCFDAB}" dt="2024-03-01T09:16:01.773" v="13543" actId="478"/>
          <ac:picMkLst>
            <pc:docMk/>
            <pc:sldMk cId="1854531244" sldId="316"/>
            <ac:picMk id="13" creationId="{42F80FA4-8E5A-4D81-AD62-1846800FEEB5}"/>
          </ac:picMkLst>
        </pc:picChg>
      </pc:sldChg>
      <pc:sldChg chg="addSp modSp mod ord modNotesTx">
        <pc:chgData name="Larsson, Madeleine" userId="d18b8083-127d-4376-8742-6eff84a3ce86" providerId="ADAL" clId="{1BB03037-85EE-4FDB-90C6-5AB730CCFDAB}" dt="2024-03-01T09:37:28.657" v="14651" actId="20577"/>
        <pc:sldMkLst>
          <pc:docMk/>
          <pc:sldMk cId="1504731436" sldId="317"/>
        </pc:sldMkLst>
        <pc:spChg chg="mod">
          <ac:chgData name="Larsson, Madeleine" userId="d18b8083-127d-4376-8742-6eff84a3ce86" providerId="ADAL" clId="{1BB03037-85EE-4FDB-90C6-5AB730CCFDAB}" dt="2024-02-23T12:59:15.025" v="2074" actId="21"/>
          <ac:spMkLst>
            <pc:docMk/>
            <pc:sldMk cId="1504731436" sldId="317"/>
            <ac:spMk id="2" creationId="{697F36C3-FEB8-C35C-BD31-62DD1DA04944}"/>
          </ac:spMkLst>
        </pc:spChg>
        <pc:spChg chg="add mod">
          <ac:chgData name="Larsson, Madeleine" userId="d18b8083-127d-4376-8742-6eff84a3ce86" providerId="ADAL" clId="{1BB03037-85EE-4FDB-90C6-5AB730CCFDAB}" dt="2024-02-23T13:22:29.237" v="2956" actId="1076"/>
          <ac:spMkLst>
            <pc:docMk/>
            <pc:sldMk cId="1504731436" sldId="317"/>
            <ac:spMk id="4" creationId="{A3F27C13-5E87-8AB0-94D2-D3399F8C293D}"/>
          </ac:spMkLst>
        </pc:spChg>
      </pc:sldChg>
      <pc:sldChg chg="modSp mod ord modAnim modNotesTx">
        <pc:chgData name="Larsson, Madeleine" userId="d18b8083-127d-4376-8742-6eff84a3ce86" providerId="ADAL" clId="{1BB03037-85EE-4FDB-90C6-5AB730CCFDAB}" dt="2024-03-01T09:47:34.425" v="14867" actId="20577"/>
        <pc:sldMkLst>
          <pc:docMk/>
          <pc:sldMk cId="2581368252" sldId="318"/>
        </pc:sldMkLst>
        <pc:spChg chg="mod">
          <ac:chgData name="Larsson, Madeleine" userId="d18b8083-127d-4376-8742-6eff84a3ce86" providerId="ADAL" clId="{1BB03037-85EE-4FDB-90C6-5AB730CCFDAB}" dt="2024-03-01T09:46:42.550" v="14865" actId="1076"/>
          <ac:spMkLst>
            <pc:docMk/>
            <pc:sldMk cId="2581368252" sldId="318"/>
            <ac:spMk id="9" creationId="{D58DBAED-EE80-119D-6E56-425F0C91FE80}"/>
          </ac:spMkLst>
        </pc:spChg>
        <pc:spChg chg="mod">
          <ac:chgData name="Larsson, Madeleine" userId="d18b8083-127d-4376-8742-6eff84a3ce86" providerId="ADAL" clId="{1BB03037-85EE-4FDB-90C6-5AB730CCFDAB}" dt="2024-03-01T09:46:45.135" v="14866" actId="1076"/>
          <ac:spMkLst>
            <pc:docMk/>
            <pc:sldMk cId="2581368252" sldId="318"/>
            <ac:spMk id="11" creationId="{8DCAB625-7DBD-2195-3311-029A60DA7781}"/>
          </ac:spMkLst>
        </pc:spChg>
      </pc:sldChg>
      <pc:sldChg chg="del">
        <pc:chgData name="Larsson, Madeleine" userId="d18b8083-127d-4376-8742-6eff84a3ce86" providerId="ADAL" clId="{1BB03037-85EE-4FDB-90C6-5AB730CCFDAB}" dt="2024-02-23T12:48:15.479" v="1684" actId="47"/>
        <pc:sldMkLst>
          <pc:docMk/>
          <pc:sldMk cId="2426199832" sldId="319"/>
        </pc:sldMkLst>
      </pc:sldChg>
      <pc:sldChg chg="modSp del mod ord modNotesTx">
        <pc:chgData name="Larsson, Madeleine" userId="d18b8083-127d-4376-8742-6eff84a3ce86" providerId="ADAL" clId="{1BB03037-85EE-4FDB-90C6-5AB730CCFDAB}" dt="2024-02-27T07:29:37.597" v="4000" actId="2696"/>
        <pc:sldMkLst>
          <pc:docMk/>
          <pc:sldMk cId="1612796046" sldId="320"/>
        </pc:sldMkLst>
        <pc:spChg chg="mod">
          <ac:chgData name="Larsson, Madeleine" userId="d18b8083-127d-4376-8742-6eff84a3ce86" providerId="ADAL" clId="{1BB03037-85EE-4FDB-90C6-5AB730CCFDAB}" dt="2024-02-23T12:25:23.611" v="637" actId="1076"/>
          <ac:spMkLst>
            <pc:docMk/>
            <pc:sldMk cId="1612796046" sldId="320"/>
            <ac:spMk id="5" creationId="{BE8FCB24-D04E-CA53-2567-903E82B4A618}"/>
          </ac:spMkLst>
        </pc:spChg>
        <pc:spChg chg="mod">
          <ac:chgData name="Larsson, Madeleine" userId="d18b8083-127d-4376-8742-6eff84a3ce86" providerId="ADAL" clId="{1BB03037-85EE-4FDB-90C6-5AB730CCFDAB}" dt="2024-02-23T12:25:19.934" v="636" actId="1076"/>
          <ac:spMkLst>
            <pc:docMk/>
            <pc:sldMk cId="1612796046" sldId="320"/>
            <ac:spMk id="6" creationId="{A0C3B82B-BFFE-33BE-5BC1-4B826235A6EA}"/>
          </ac:spMkLst>
        </pc:spChg>
      </pc:sldChg>
      <pc:sldChg chg="modSp add mod modNotesTx">
        <pc:chgData name="Larsson, Madeleine" userId="d18b8083-127d-4376-8742-6eff84a3ce86" providerId="ADAL" clId="{1BB03037-85EE-4FDB-90C6-5AB730CCFDAB}" dt="2024-03-01T07:51:34.236" v="9372" actId="1076"/>
        <pc:sldMkLst>
          <pc:docMk/>
          <pc:sldMk cId="2425631580" sldId="320"/>
        </pc:sldMkLst>
        <pc:spChg chg="mod">
          <ac:chgData name="Larsson, Madeleine" userId="d18b8083-127d-4376-8742-6eff84a3ce86" providerId="ADAL" clId="{1BB03037-85EE-4FDB-90C6-5AB730CCFDAB}" dt="2024-03-01T07:47:07.404" v="9147" actId="14100"/>
          <ac:spMkLst>
            <pc:docMk/>
            <pc:sldMk cId="2425631580" sldId="320"/>
            <ac:spMk id="5" creationId="{BE8FCB24-D04E-CA53-2567-903E82B4A618}"/>
          </ac:spMkLst>
        </pc:spChg>
        <pc:spChg chg="mod">
          <ac:chgData name="Larsson, Madeleine" userId="d18b8083-127d-4376-8742-6eff84a3ce86" providerId="ADAL" clId="{1BB03037-85EE-4FDB-90C6-5AB730CCFDAB}" dt="2024-03-01T07:51:34.236" v="9372" actId="1076"/>
          <ac:spMkLst>
            <pc:docMk/>
            <pc:sldMk cId="2425631580" sldId="320"/>
            <ac:spMk id="6" creationId="{A0C3B82B-BFFE-33BE-5BC1-4B826235A6EA}"/>
          </ac:spMkLst>
        </pc:spChg>
        <pc:picChg chg="mod ord">
          <ac:chgData name="Larsson, Madeleine" userId="d18b8083-127d-4376-8742-6eff84a3ce86" providerId="ADAL" clId="{1BB03037-85EE-4FDB-90C6-5AB730CCFDAB}" dt="2024-03-01T07:51:15.943" v="9369" actId="1076"/>
          <ac:picMkLst>
            <pc:docMk/>
            <pc:sldMk cId="2425631580" sldId="320"/>
            <ac:picMk id="8" creationId="{89D44618-10D9-F8D6-6122-D6514216389E}"/>
          </ac:picMkLst>
        </pc:picChg>
      </pc:sldChg>
      <pc:sldChg chg="del ord">
        <pc:chgData name="Larsson, Madeleine" userId="d18b8083-127d-4376-8742-6eff84a3ce86" providerId="ADAL" clId="{1BB03037-85EE-4FDB-90C6-5AB730CCFDAB}" dt="2024-02-27T07:29:37.597" v="4000" actId="2696"/>
        <pc:sldMkLst>
          <pc:docMk/>
          <pc:sldMk cId="1755150417" sldId="321"/>
        </pc:sldMkLst>
      </pc:sldChg>
      <pc:sldChg chg="add modNotesTx">
        <pc:chgData name="Larsson, Madeleine" userId="d18b8083-127d-4376-8742-6eff84a3ce86" providerId="ADAL" clId="{1BB03037-85EE-4FDB-90C6-5AB730CCFDAB}" dt="2024-03-01T07:46:31.391" v="9144" actId="20577"/>
        <pc:sldMkLst>
          <pc:docMk/>
          <pc:sldMk cId="3904393388" sldId="321"/>
        </pc:sldMkLst>
      </pc:sldChg>
      <pc:sldChg chg="addSp delSp modSp new mod modClrScheme chgLayout modNotesTx">
        <pc:chgData name="Larsson, Madeleine" userId="d18b8083-127d-4376-8742-6eff84a3ce86" providerId="ADAL" clId="{1BB03037-85EE-4FDB-90C6-5AB730CCFDAB}" dt="2024-03-01T08:46:10.821" v="12757" actId="20577"/>
        <pc:sldMkLst>
          <pc:docMk/>
          <pc:sldMk cId="1179707783" sldId="322"/>
        </pc:sldMkLst>
        <pc:spChg chg="del">
          <ac:chgData name="Larsson, Madeleine" userId="d18b8083-127d-4376-8742-6eff84a3ce86" providerId="ADAL" clId="{1BB03037-85EE-4FDB-90C6-5AB730CCFDAB}" dt="2024-02-23T12:26:51.565" v="640"/>
          <ac:spMkLst>
            <pc:docMk/>
            <pc:sldMk cId="1179707783" sldId="322"/>
            <ac:spMk id="2" creationId="{35EF302F-4AFD-4E8C-8907-8982C8F5991C}"/>
          </ac:spMkLst>
        </pc:spChg>
        <pc:spChg chg="del">
          <ac:chgData name="Larsson, Madeleine" userId="d18b8083-127d-4376-8742-6eff84a3ce86" providerId="ADAL" clId="{1BB03037-85EE-4FDB-90C6-5AB730CCFDAB}" dt="2024-02-23T12:26:55.018" v="641" actId="478"/>
          <ac:spMkLst>
            <pc:docMk/>
            <pc:sldMk cId="1179707783" sldId="322"/>
            <ac:spMk id="3" creationId="{BA98ED7A-BD15-7E9C-3694-287FED5FBD83}"/>
          </ac:spMkLst>
        </pc:spChg>
        <pc:spChg chg="mod">
          <ac:chgData name="Larsson, Madeleine" userId="d18b8083-127d-4376-8742-6eff84a3ce86" providerId="ADAL" clId="{1BB03037-85EE-4FDB-90C6-5AB730CCFDAB}" dt="2024-02-23T12:27:05.742" v="645" actId="26606"/>
          <ac:spMkLst>
            <pc:docMk/>
            <pc:sldMk cId="1179707783" sldId="322"/>
            <ac:spMk id="4" creationId="{D3D8816D-9481-E098-3D54-F51DBB0FFA05}"/>
          </ac:spMkLst>
        </pc:spChg>
        <pc:spChg chg="mod">
          <ac:chgData name="Larsson, Madeleine" userId="d18b8083-127d-4376-8742-6eff84a3ce86" providerId="ADAL" clId="{1BB03037-85EE-4FDB-90C6-5AB730CCFDAB}" dt="2024-02-23T12:27:05.742" v="645" actId="26606"/>
          <ac:spMkLst>
            <pc:docMk/>
            <pc:sldMk cId="1179707783" sldId="322"/>
            <ac:spMk id="5" creationId="{1F367E87-A4EC-1657-9236-8942AF331B76}"/>
          </ac:spMkLst>
        </pc:spChg>
        <pc:spChg chg="add del">
          <ac:chgData name="Larsson, Madeleine" userId="d18b8083-127d-4376-8742-6eff84a3ce86" providerId="ADAL" clId="{1BB03037-85EE-4FDB-90C6-5AB730CCFDAB}" dt="2024-02-23T12:27:05.742" v="645" actId="26606"/>
          <ac:spMkLst>
            <pc:docMk/>
            <pc:sldMk cId="1179707783" sldId="322"/>
            <ac:spMk id="6" creationId="{159A2AC9-98A8-1D44-A9B5-D46DF67EAB7F}"/>
          </ac:spMkLst>
        </pc:spChg>
        <pc:spChg chg="add del">
          <ac:chgData name="Larsson, Madeleine" userId="d18b8083-127d-4376-8742-6eff84a3ce86" providerId="ADAL" clId="{1BB03037-85EE-4FDB-90C6-5AB730CCFDAB}" dt="2024-02-23T12:27:05.742" v="645" actId="26606"/>
          <ac:spMkLst>
            <pc:docMk/>
            <pc:sldMk cId="1179707783" sldId="322"/>
            <ac:spMk id="7" creationId="{ED8374A6-1632-9370-0514-895A2EC2CCCD}"/>
          </ac:spMkLst>
        </pc:spChg>
        <pc:spChg chg="add del mod">
          <ac:chgData name="Larsson, Madeleine" userId="d18b8083-127d-4376-8742-6eff84a3ce86" providerId="ADAL" clId="{1BB03037-85EE-4FDB-90C6-5AB730CCFDAB}" dt="2024-02-23T12:27:05.721" v="644" actId="26606"/>
          <ac:spMkLst>
            <pc:docMk/>
            <pc:sldMk cId="1179707783" sldId="322"/>
            <ac:spMk id="14" creationId="{B44FAAAB-E53C-1A97-27C9-28AD10D2AC3B}"/>
          </ac:spMkLst>
        </pc:spChg>
        <pc:spChg chg="add del mod">
          <ac:chgData name="Larsson, Madeleine" userId="d18b8083-127d-4376-8742-6eff84a3ce86" providerId="ADAL" clId="{1BB03037-85EE-4FDB-90C6-5AB730CCFDAB}" dt="2024-02-23T12:27:05.721" v="644" actId="26606"/>
          <ac:spMkLst>
            <pc:docMk/>
            <pc:sldMk cId="1179707783" sldId="322"/>
            <ac:spMk id="16" creationId="{DA52F543-7AB8-9872-E30C-B4253A4D3F24}"/>
          </ac:spMkLst>
        </pc:spChg>
        <pc:spChg chg="add mod">
          <ac:chgData name="Larsson, Madeleine" userId="d18b8083-127d-4376-8742-6eff84a3ce86" providerId="ADAL" clId="{1BB03037-85EE-4FDB-90C6-5AB730CCFDAB}" dt="2024-02-27T08:52:44.225" v="6168" actId="20577"/>
          <ac:spMkLst>
            <pc:docMk/>
            <pc:sldMk cId="1179707783" sldId="322"/>
            <ac:spMk id="18" creationId="{D443DAC5-A580-2140-563B-D39670DBCBF7}"/>
          </ac:spMkLst>
        </pc:spChg>
        <pc:spChg chg="add mod">
          <ac:chgData name="Larsson, Madeleine" userId="d18b8083-127d-4376-8742-6eff84a3ce86" providerId="ADAL" clId="{1BB03037-85EE-4FDB-90C6-5AB730CCFDAB}" dt="2024-02-23T12:41:36.387" v="1436" actId="1076"/>
          <ac:spMkLst>
            <pc:docMk/>
            <pc:sldMk cId="1179707783" sldId="322"/>
            <ac:spMk id="19" creationId="{BA127AF1-A46D-6E73-19BA-B915AB7E2427}"/>
          </ac:spMkLst>
        </pc:spChg>
        <pc:picChg chg="add mod ord">
          <ac:chgData name="Larsson, Madeleine" userId="d18b8083-127d-4376-8742-6eff84a3ce86" providerId="ADAL" clId="{1BB03037-85EE-4FDB-90C6-5AB730CCFDAB}" dt="2024-02-23T12:27:05.742" v="645" actId="26606"/>
          <ac:picMkLst>
            <pc:docMk/>
            <pc:sldMk cId="1179707783" sldId="322"/>
            <ac:picMk id="9" creationId="{F4DA29F0-FA42-3790-919C-32BBEED90C59}"/>
          </ac:picMkLst>
        </pc:picChg>
      </pc:sldChg>
      <pc:sldChg chg="addSp delSp modSp new del mod modClrScheme chgLayout modNotesTx">
        <pc:chgData name="Larsson, Madeleine" userId="d18b8083-127d-4376-8742-6eff84a3ce86" providerId="ADAL" clId="{1BB03037-85EE-4FDB-90C6-5AB730CCFDAB}" dt="2024-02-28T09:05:33.841" v="6731" actId="47"/>
        <pc:sldMkLst>
          <pc:docMk/>
          <pc:sldMk cId="3071733619" sldId="323"/>
        </pc:sldMkLst>
        <pc:spChg chg="mod">
          <ac:chgData name="Larsson, Madeleine" userId="d18b8083-127d-4376-8742-6eff84a3ce86" providerId="ADAL" clId="{1BB03037-85EE-4FDB-90C6-5AB730CCFDAB}" dt="2024-02-23T13:13:22.560" v="2536" actId="26606"/>
          <ac:spMkLst>
            <pc:docMk/>
            <pc:sldMk cId="3071733619" sldId="323"/>
            <ac:spMk id="2" creationId="{9C669A2E-8A78-537B-FA0F-A6C8251C584D}"/>
          </ac:spMkLst>
        </pc:spChg>
        <pc:spChg chg="mod">
          <ac:chgData name="Larsson, Madeleine" userId="d18b8083-127d-4376-8742-6eff84a3ce86" providerId="ADAL" clId="{1BB03037-85EE-4FDB-90C6-5AB730CCFDAB}" dt="2024-02-23T13:13:22.560" v="2536" actId="26606"/>
          <ac:spMkLst>
            <pc:docMk/>
            <pc:sldMk cId="3071733619" sldId="323"/>
            <ac:spMk id="3" creationId="{7757F73C-85BA-E5CB-EA93-444A8B7FFDFA}"/>
          </ac:spMkLst>
        </pc:spChg>
        <pc:spChg chg="mod ord">
          <ac:chgData name="Larsson, Madeleine" userId="d18b8083-127d-4376-8742-6eff84a3ce86" providerId="ADAL" clId="{1BB03037-85EE-4FDB-90C6-5AB730CCFDAB}" dt="2024-02-27T08:12:54.046" v="5257" actId="20577"/>
          <ac:spMkLst>
            <pc:docMk/>
            <pc:sldMk cId="3071733619" sldId="323"/>
            <ac:spMk id="4" creationId="{5F0E0811-9DDE-4115-4090-3F89D5B51A9F}"/>
          </ac:spMkLst>
        </pc:spChg>
        <pc:spChg chg="del">
          <ac:chgData name="Larsson, Madeleine" userId="d18b8083-127d-4376-8742-6eff84a3ce86" providerId="ADAL" clId="{1BB03037-85EE-4FDB-90C6-5AB730CCFDAB}" dt="2024-02-23T13:11:54.124" v="2494" actId="478"/>
          <ac:spMkLst>
            <pc:docMk/>
            <pc:sldMk cId="3071733619" sldId="323"/>
            <ac:spMk id="5" creationId="{8DE9EC9B-2EB0-E7A1-D7E5-17FBF4224DE9}"/>
          </ac:spMkLst>
        </pc:spChg>
        <pc:spChg chg="mod ord">
          <ac:chgData name="Larsson, Madeleine" userId="d18b8083-127d-4376-8742-6eff84a3ce86" providerId="ADAL" clId="{1BB03037-85EE-4FDB-90C6-5AB730CCFDAB}" dt="2024-02-23T13:13:22.560" v="2536" actId="26606"/>
          <ac:spMkLst>
            <pc:docMk/>
            <pc:sldMk cId="3071733619" sldId="323"/>
            <ac:spMk id="6" creationId="{133373FD-C7B2-FEB3-18AC-F031043A96B9}"/>
          </ac:spMkLst>
        </pc:spChg>
        <pc:spChg chg="add del mod">
          <ac:chgData name="Larsson, Madeleine" userId="d18b8083-127d-4376-8742-6eff84a3ce86" providerId="ADAL" clId="{1BB03037-85EE-4FDB-90C6-5AB730CCFDAB}" dt="2024-02-27T07:50:39.525" v="5180" actId="478"/>
          <ac:spMkLst>
            <pc:docMk/>
            <pc:sldMk cId="3071733619" sldId="323"/>
            <ac:spMk id="8" creationId="{A92CD9DE-0094-495A-3BC7-FA382B0FBAF0}"/>
          </ac:spMkLst>
        </pc:spChg>
        <pc:picChg chg="add del mod">
          <ac:chgData name="Larsson, Madeleine" userId="d18b8083-127d-4376-8742-6eff84a3ce86" providerId="ADAL" clId="{1BB03037-85EE-4FDB-90C6-5AB730CCFDAB}" dt="2024-02-27T07:50:33.800" v="5179" actId="478"/>
          <ac:picMkLst>
            <pc:docMk/>
            <pc:sldMk cId="3071733619" sldId="323"/>
            <ac:picMk id="7" creationId="{C44CC892-189C-01B0-4A91-0274B56D7F82}"/>
          </ac:picMkLst>
        </pc:picChg>
      </pc:sldChg>
      <pc:sldChg chg="delSp modSp add mod modNotesTx">
        <pc:chgData name="Larsson, Madeleine" userId="d18b8083-127d-4376-8742-6eff84a3ce86" providerId="ADAL" clId="{1BB03037-85EE-4FDB-90C6-5AB730CCFDAB}" dt="2024-03-01T07:58:35.176" v="10062" actId="1076"/>
        <pc:sldMkLst>
          <pc:docMk/>
          <pc:sldMk cId="1710451013" sldId="404"/>
        </pc:sldMkLst>
        <pc:spChg chg="mod">
          <ac:chgData name="Larsson, Madeleine" userId="d18b8083-127d-4376-8742-6eff84a3ce86" providerId="ADAL" clId="{1BB03037-85EE-4FDB-90C6-5AB730CCFDAB}" dt="2024-02-27T07:46:59.673" v="5052" actId="1076"/>
          <ac:spMkLst>
            <pc:docMk/>
            <pc:sldMk cId="1710451013" sldId="404"/>
            <ac:spMk id="2" creationId="{E8ABC5BF-714F-7041-82A1-6C5E0D9F61C4}"/>
          </ac:spMkLst>
        </pc:spChg>
        <pc:spChg chg="del mod">
          <ac:chgData name="Larsson, Madeleine" userId="d18b8083-127d-4376-8742-6eff84a3ce86" providerId="ADAL" clId="{1BB03037-85EE-4FDB-90C6-5AB730CCFDAB}" dt="2024-02-27T07:45:46.616" v="4943" actId="478"/>
          <ac:spMkLst>
            <pc:docMk/>
            <pc:sldMk cId="1710451013" sldId="404"/>
            <ac:spMk id="5" creationId="{441ADB6D-722D-45EA-BE1F-589C099AD855}"/>
          </ac:spMkLst>
        </pc:spChg>
        <pc:spChg chg="mod">
          <ac:chgData name="Larsson, Madeleine" userId="d18b8083-127d-4376-8742-6eff84a3ce86" providerId="ADAL" clId="{1BB03037-85EE-4FDB-90C6-5AB730CCFDAB}" dt="2024-03-01T07:58:30.364" v="10060" actId="1076"/>
          <ac:spMkLst>
            <pc:docMk/>
            <pc:sldMk cId="1710451013" sldId="404"/>
            <ac:spMk id="18" creationId="{EB9C3465-D505-4C50-9F62-6310A6E05D74}"/>
          </ac:spMkLst>
        </pc:spChg>
        <pc:spChg chg="mod">
          <ac:chgData name="Larsson, Madeleine" userId="d18b8083-127d-4376-8742-6eff84a3ce86" providerId="ADAL" clId="{1BB03037-85EE-4FDB-90C6-5AB730CCFDAB}" dt="2024-03-01T07:58:35.176" v="10062" actId="1076"/>
          <ac:spMkLst>
            <pc:docMk/>
            <pc:sldMk cId="1710451013" sldId="404"/>
            <ac:spMk id="35" creationId="{572CAB42-1B41-4414-90D4-213C1A27171C}"/>
          </ac:spMkLst>
        </pc:spChg>
        <pc:grpChg chg="mod">
          <ac:chgData name="Larsson, Madeleine" userId="d18b8083-127d-4376-8742-6eff84a3ce86" providerId="ADAL" clId="{1BB03037-85EE-4FDB-90C6-5AB730CCFDAB}" dt="2024-03-01T07:58:32.669" v="10061" actId="1076"/>
          <ac:grpSpMkLst>
            <pc:docMk/>
            <pc:sldMk cId="1710451013" sldId="404"/>
            <ac:grpSpMk id="3" creationId="{B2496F62-0361-5E94-493C-46F1328C7A21}"/>
          </ac:grpSpMkLst>
        </pc:grpChg>
      </pc:sldChg>
      <pc:sldChg chg="delSp modSp add mod modNotesTx">
        <pc:chgData name="Larsson, Madeleine" userId="d18b8083-127d-4376-8742-6eff84a3ce86" providerId="ADAL" clId="{1BB03037-85EE-4FDB-90C6-5AB730CCFDAB}" dt="2024-03-01T08:16:45.885" v="11436" actId="20577"/>
        <pc:sldMkLst>
          <pc:docMk/>
          <pc:sldMk cId="1652549801" sldId="470"/>
        </pc:sldMkLst>
        <pc:spChg chg="mod">
          <ac:chgData name="Larsson, Madeleine" userId="d18b8083-127d-4376-8742-6eff84a3ce86" providerId="ADAL" clId="{1BB03037-85EE-4FDB-90C6-5AB730CCFDAB}" dt="2024-03-01T08:16:12.692" v="11383" actId="1076"/>
          <ac:spMkLst>
            <pc:docMk/>
            <pc:sldMk cId="1652549801" sldId="470"/>
            <ac:spMk id="2" creationId="{E8ABC5BF-714F-7041-82A1-6C5E0D9F61C4}"/>
          </ac:spMkLst>
        </pc:spChg>
        <pc:spChg chg="mod">
          <ac:chgData name="Larsson, Madeleine" userId="d18b8083-127d-4376-8742-6eff84a3ce86" providerId="ADAL" clId="{1BB03037-85EE-4FDB-90C6-5AB730CCFDAB}" dt="2024-03-01T08:03:36.416" v="10162" actId="1076"/>
          <ac:spMkLst>
            <pc:docMk/>
            <pc:sldMk cId="1652549801" sldId="470"/>
            <ac:spMk id="3" creationId="{4539AD46-C055-4F96-AD0D-1AF76A26085D}"/>
          </ac:spMkLst>
        </pc:spChg>
        <pc:spChg chg="del">
          <ac:chgData name="Larsson, Madeleine" userId="d18b8083-127d-4376-8742-6eff84a3ce86" providerId="ADAL" clId="{1BB03037-85EE-4FDB-90C6-5AB730CCFDAB}" dt="2024-02-27T07:49:09.435" v="5174" actId="478"/>
          <ac:spMkLst>
            <pc:docMk/>
            <pc:sldMk cId="1652549801" sldId="470"/>
            <ac:spMk id="9" creationId="{94D7B05A-2CCD-B16F-B2ED-6D074FCE84E8}"/>
          </ac:spMkLst>
        </pc:spChg>
        <pc:spChg chg="mod">
          <ac:chgData name="Larsson, Madeleine" userId="d18b8083-127d-4376-8742-6eff84a3ce86" providerId="ADAL" clId="{1BB03037-85EE-4FDB-90C6-5AB730CCFDAB}" dt="2024-02-27T07:49:28.282" v="5177" actId="1076"/>
          <ac:spMkLst>
            <pc:docMk/>
            <pc:sldMk cId="1652549801" sldId="470"/>
            <ac:spMk id="10" creationId="{51A064AC-7EC7-8216-09C1-096E673D20FF}"/>
          </ac:spMkLst>
        </pc:spChg>
        <pc:spChg chg="mod">
          <ac:chgData name="Larsson, Madeleine" userId="d18b8083-127d-4376-8742-6eff84a3ce86" providerId="ADAL" clId="{1BB03037-85EE-4FDB-90C6-5AB730CCFDAB}" dt="2024-03-01T08:05:03.691" v="10209" actId="1076"/>
          <ac:spMkLst>
            <pc:docMk/>
            <pc:sldMk cId="1652549801" sldId="470"/>
            <ac:spMk id="11" creationId="{F333FB20-A5D2-716E-4739-1B637209955C}"/>
          </ac:spMkLst>
        </pc:spChg>
        <pc:picChg chg="mod">
          <ac:chgData name="Larsson, Madeleine" userId="d18b8083-127d-4376-8742-6eff84a3ce86" providerId="ADAL" clId="{1BB03037-85EE-4FDB-90C6-5AB730CCFDAB}" dt="2024-02-27T07:49:15.112" v="5175" actId="1076"/>
          <ac:picMkLst>
            <pc:docMk/>
            <pc:sldMk cId="1652549801" sldId="470"/>
            <ac:picMk id="8" creationId="{5EDF567A-C146-A33A-B784-0BB97724FC95}"/>
          </ac:picMkLst>
        </pc:picChg>
      </pc:sldChg>
      <pc:sldChg chg="delSp modSp add mod modNotesTx">
        <pc:chgData name="Larsson, Madeleine" userId="d18b8083-127d-4376-8742-6eff84a3ce86" providerId="ADAL" clId="{1BB03037-85EE-4FDB-90C6-5AB730CCFDAB}" dt="2024-03-01T09:41:43.490" v="14715" actId="20577"/>
        <pc:sldMkLst>
          <pc:docMk/>
          <pc:sldMk cId="1754724925" sldId="508"/>
        </pc:sldMkLst>
        <pc:spChg chg="mod">
          <ac:chgData name="Larsson, Madeleine" userId="d18b8083-127d-4376-8742-6eff84a3ce86" providerId="ADAL" clId="{1BB03037-85EE-4FDB-90C6-5AB730CCFDAB}" dt="2024-02-23T12:37:27.826" v="1210" actId="113"/>
          <ac:spMkLst>
            <pc:docMk/>
            <pc:sldMk cId="1754724925" sldId="508"/>
            <ac:spMk id="8" creationId="{30ABACE8-BDCE-539A-B3CD-9E2688FF00F4}"/>
          </ac:spMkLst>
        </pc:spChg>
        <pc:spChg chg="mod">
          <ac:chgData name="Larsson, Madeleine" userId="d18b8083-127d-4376-8742-6eff84a3ce86" providerId="ADAL" clId="{1BB03037-85EE-4FDB-90C6-5AB730CCFDAB}" dt="2024-02-23T12:39:00.989" v="1318" actId="1076"/>
          <ac:spMkLst>
            <pc:docMk/>
            <pc:sldMk cId="1754724925" sldId="508"/>
            <ac:spMk id="13" creationId="{E7FEC883-CC13-F104-32DB-11287F2C648C}"/>
          </ac:spMkLst>
        </pc:spChg>
        <pc:spChg chg="mod">
          <ac:chgData name="Larsson, Madeleine" userId="d18b8083-127d-4376-8742-6eff84a3ce86" providerId="ADAL" clId="{1BB03037-85EE-4FDB-90C6-5AB730CCFDAB}" dt="2024-02-23T12:38:41.038" v="1312" actId="1076"/>
          <ac:spMkLst>
            <pc:docMk/>
            <pc:sldMk cId="1754724925" sldId="508"/>
            <ac:spMk id="17" creationId="{F65CBEE5-3C83-DA31-5A8B-9211201A58B6}"/>
          </ac:spMkLst>
        </pc:spChg>
        <pc:spChg chg="mod">
          <ac:chgData name="Larsson, Madeleine" userId="d18b8083-127d-4376-8742-6eff84a3ce86" providerId="ADAL" clId="{1BB03037-85EE-4FDB-90C6-5AB730CCFDAB}" dt="2024-02-27T08:07:08.063" v="5240" actId="20577"/>
          <ac:spMkLst>
            <pc:docMk/>
            <pc:sldMk cId="1754724925" sldId="508"/>
            <ac:spMk id="20" creationId="{A6816311-02D7-F784-5111-0FFF8EDB5D9E}"/>
          </ac:spMkLst>
        </pc:spChg>
        <pc:grpChg chg="del">
          <ac:chgData name="Larsson, Madeleine" userId="d18b8083-127d-4376-8742-6eff84a3ce86" providerId="ADAL" clId="{1BB03037-85EE-4FDB-90C6-5AB730CCFDAB}" dt="2024-02-23T12:35:19.453" v="1078" actId="478"/>
          <ac:grpSpMkLst>
            <pc:docMk/>
            <pc:sldMk cId="1754724925" sldId="508"/>
            <ac:grpSpMk id="16" creationId="{B9215AED-AE9C-EF87-4F53-D2A3925116B0}"/>
          </ac:grpSpMkLst>
        </pc:grpChg>
        <pc:picChg chg="mod">
          <ac:chgData name="Larsson, Madeleine" userId="d18b8083-127d-4376-8742-6eff84a3ce86" providerId="ADAL" clId="{1BB03037-85EE-4FDB-90C6-5AB730CCFDAB}" dt="2024-02-23T12:39:05.444" v="1319" actId="1076"/>
          <ac:picMkLst>
            <pc:docMk/>
            <pc:sldMk cId="1754724925" sldId="508"/>
            <ac:picMk id="19" creationId="{7049F4CE-B9F2-D420-77CB-D0DE0B49DE31}"/>
          </ac:picMkLst>
        </pc:picChg>
        <pc:picChg chg="mod">
          <ac:chgData name="Larsson, Madeleine" userId="d18b8083-127d-4376-8742-6eff84a3ce86" providerId="ADAL" clId="{1BB03037-85EE-4FDB-90C6-5AB730CCFDAB}" dt="2024-02-23T12:38:45.488" v="1314" actId="1076"/>
          <ac:picMkLst>
            <pc:docMk/>
            <pc:sldMk cId="1754724925" sldId="508"/>
            <ac:picMk id="23" creationId="{F7E581CA-1DAA-26BF-5138-53AAFB2B4599}"/>
          </ac:picMkLst>
        </pc:picChg>
        <pc:picChg chg="mod">
          <ac:chgData name="Larsson, Madeleine" userId="d18b8083-127d-4376-8742-6eff84a3ce86" providerId="ADAL" clId="{1BB03037-85EE-4FDB-90C6-5AB730CCFDAB}" dt="2024-02-23T12:38:43.707" v="1313" actId="1076"/>
          <ac:picMkLst>
            <pc:docMk/>
            <pc:sldMk cId="1754724925" sldId="508"/>
            <ac:picMk id="5128" creationId="{13354A30-FA91-0FB8-2447-2F1236C8A6DA}"/>
          </ac:picMkLst>
        </pc:picChg>
      </pc:sldChg>
      <pc:sldChg chg="addSp delSp modSp add mod modNotesTx">
        <pc:chgData name="Larsson, Madeleine" userId="d18b8083-127d-4376-8742-6eff84a3ce86" providerId="ADAL" clId="{1BB03037-85EE-4FDB-90C6-5AB730CCFDAB}" dt="2024-03-12T09:59:32.228" v="15370"/>
        <pc:sldMkLst>
          <pc:docMk/>
          <pc:sldMk cId="4138536641" sldId="543"/>
        </pc:sldMkLst>
        <pc:spChg chg="mod">
          <ac:chgData name="Larsson, Madeleine" userId="d18b8083-127d-4376-8742-6eff84a3ce86" providerId="ADAL" clId="{1BB03037-85EE-4FDB-90C6-5AB730CCFDAB}" dt="2024-02-23T13:20:20.581" v="2936" actId="1076"/>
          <ac:spMkLst>
            <pc:docMk/>
            <pc:sldMk cId="4138536641" sldId="543"/>
            <ac:spMk id="3" creationId="{EAD808F1-109B-FD5C-F1A5-E7E884032AC8}"/>
          </ac:spMkLst>
        </pc:spChg>
        <pc:spChg chg="mod">
          <ac:chgData name="Larsson, Madeleine" userId="d18b8083-127d-4376-8742-6eff84a3ce86" providerId="ADAL" clId="{1BB03037-85EE-4FDB-90C6-5AB730CCFDAB}" dt="2024-02-23T13:20:31.747" v="2937" actId="1076"/>
          <ac:spMkLst>
            <pc:docMk/>
            <pc:sldMk cId="4138536641" sldId="543"/>
            <ac:spMk id="6" creationId="{687B2810-7AFD-988F-C4F1-3DF8F4EC207E}"/>
          </ac:spMkLst>
        </pc:spChg>
        <pc:spChg chg="del">
          <ac:chgData name="Larsson, Madeleine" userId="d18b8083-127d-4376-8742-6eff84a3ce86" providerId="ADAL" clId="{1BB03037-85EE-4FDB-90C6-5AB730CCFDAB}" dt="2024-02-23T12:45:42.906" v="1553" actId="478"/>
          <ac:spMkLst>
            <pc:docMk/>
            <pc:sldMk cId="4138536641" sldId="543"/>
            <ac:spMk id="7" creationId="{6850A1DF-883E-08BC-AE9D-F14BB90845D4}"/>
          </ac:spMkLst>
        </pc:spChg>
        <pc:spChg chg="add del mod">
          <ac:chgData name="Larsson, Madeleine" userId="d18b8083-127d-4376-8742-6eff84a3ce86" providerId="ADAL" clId="{1BB03037-85EE-4FDB-90C6-5AB730CCFDAB}" dt="2024-02-23T12:45:45.026" v="1554" actId="478"/>
          <ac:spMkLst>
            <pc:docMk/>
            <pc:sldMk cId="4138536641" sldId="543"/>
            <ac:spMk id="9" creationId="{3793FFEE-4A41-06F5-C3CB-E14AC3515383}"/>
          </ac:spMkLst>
        </pc:spChg>
        <pc:picChg chg="add del mod modCrop">
          <ac:chgData name="Larsson, Madeleine" userId="d18b8083-127d-4376-8742-6eff84a3ce86" providerId="ADAL" clId="{1BB03037-85EE-4FDB-90C6-5AB730CCFDAB}" dt="2024-02-27T07:35:07.742" v="4066" actId="478"/>
          <ac:picMkLst>
            <pc:docMk/>
            <pc:sldMk cId="4138536641" sldId="543"/>
            <ac:picMk id="2" creationId="{196F4BE0-FA8F-2584-0A78-AD937FD9EAD0}"/>
          </ac:picMkLst>
        </pc:picChg>
        <pc:picChg chg="add mod ord">
          <ac:chgData name="Larsson, Madeleine" userId="d18b8083-127d-4376-8742-6eff84a3ce86" providerId="ADAL" clId="{1BB03037-85EE-4FDB-90C6-5AB730CCFDAB}" dt="2024-03-01T07:49:48.490" v="9203" actId="1076"/>
          <ac:picMkLst>
            <pc:docMk/>
            <pc:sldMk cId="4138536641" sldId="543"/>
            <ac:picMk id="7" creationId="{735F70BC-CAF2-C727-C9DF-5E61F41483B2}"/>
          </ac:picMkLst>
        </pc:picChg>
        <pc:picChg chg="mod modCrop">
          <ac:chgData name="Larsson, Madeleine" userId="d18b8083-127d-4376-8742-6eff84a3ce86" providerId="ADAL" clId="{1BB03037-85EE-4FDB-90C6-5AB730CCFDAB}" dt="2024-02-28T11:10:52.234" v="7421" actId="732"/>
          <ac:picMkLst>
            <pc:docMk/>
            <pc:sldMk cId="4138536641" sldId="543"/>
            <ac:picMk id="8" creationId="{408C7724-145E-5D2B-32EC-B8DF2AD7F2BB}"/>
          </ac:picMkLst>
        </pc:picChg>
      </pc:sldChg>
      <pc:sldChg chg="add del ord modNotesTx">
        <pc:chgData name="Larsson, Madeleine" userId="d18b8083-127d-4376-8742-6eff84a3ce86" providerId="ADAL" clId="{1BB03037-85EE-4FDB-90C6-5AB730CCFDAB}" dt="2024-02-27T07:30:16.534" v="4003" actId="47"/>
        <pc:sldMkLst>
          <pc:docMk/>
          <pc:sldMk cId="2567330925" sldId="564"/>
        </pc:sldMkLst>
      </pc:sldChg>
      <pc:sldChg chg="delSp modSp add mod ord modNotesTx">
        <pc:chgData name="Larsson, Madeleine" userId="d18b8083-127d-4376-8742-6eff84a3ce86" providerId="ADAL" clId="{1BB03037-85EE-4FDB-90C6-5AB730CCFDAB}" dt="2024-03-01T08:01:57.065" v="10143"/>
        <pc:sldMkLst>
          <pc:docMk/>
          <pc:sldMk cId="756285029" sldId="566"/>
        </pc:sldMkLst>
        <pc:spChg chg="mod">
          <ac:chgData name="Larsson, Madeleine" userId="d18b8083-127d-4376-8742-6eff84a3ce86" providerId="ADAL" clId="{1BB03037-85EE-4FDB-90C6-5AB730CCFDAB}" dt="2024-02-27T07:31:53.872" v="4034" actId="1076"/>
          <ac:spMkLst>
            <pc:docMk/>
            <pc:sldMk cId="756285029" sldId="566"/>
            <ac:spMk id="4" creationId="{F9296D34-786C-492B-902D-CEDB461F9485}"/>
          </ac:spMkLst>
        </pc:spChg>
        <pc:spChg chg="mod">
          <ac:chgData name="Larsson, Madeleine" userId="d18b8083-127d-4376-8742-6eff84a3ce86" providerId="ADAL" clId="{1BB03037-85EE-4FDB-90C6-5AB730CCFDAB}" dt="2024-02-23T12:55:44.997" v="1919" actId="1076"/>
          <ac:spMkLst>
            <pc:docMk/>
            <pc:sldMk cId="756285029" sldId="566"/>
            <ac:spMk id="9" creationId="{C2C85700-D3D9-457F-91E8-579B0BA72F6C}"/>
          </ac:spMkLst>
        </pc:spChg>
        <pc:picChg chg="mod">
          <ac:chgData name="Larsson, Madeleine" userId="d18b8083-127d-4376-8742-6eff84a3ce86" providerId="ADAL" clId="{1BB03037-85EE-4FDB-90C6-5AB730CCFDAB}" dt="2024-02-23T12:56:05.237" v="1924" actId="1076"/>
          <ac:picMkLst>
            <pc:docMk/>
            <pc:sldMk cId="756285029" sldId="566"/>
            <ac:picMk id="6" creationId="{C50318FF-1CAC-4AE2-972B-2EAF72345541}"/>
          </ac:picMkLst>
        </pc:picChg>
        <pc:picChg chg="mod">
          <ac:chgData name="Larsson, Madeleine" userId="d18b8083-127d-4376-8742-6eff84a3ce86" providerId="ADAL" clId="{1BB03037-85EE-4FDB-90C6-5AB730CCFDAB}" dt="2024-02-23T12:55:53.878" v="1922" actId="1076"/>
          <ac:picMkLst>
            <pc:docMk/>
            <pc:sldMk cId="756285029" sldId="566"/>
            <ac:picMk id="7" creationId="{B2E4360C-4BE8-4E19-AC0E-12DD84170A5C}"/>
          </ac:picMkLst>
        </pc:picChg>
        <pc:picChg chg="del mod">
          <ac:chgData name="Larsson, Madeleine" userId="d18b8083-127d-4376-8742-6eff84a3ce86" providerId="ADAL" clId="{1BB03037-85EE-4FDB-90C6-5AB730CCFDAB}" dt="2024-02-23T12:55:21.149" v="1910" actId="478"/>
          <ac:picMkLst>
            <pc:docMk/>
            <pc:sldMk cId="756285029" sldId="566"/>
            <ac:picMk id="8" creationId="{6EB224DE-EF77-4D1B-80D6-BFDF3FBC6946}"/>
          </ac:picMkLst>
        </pc:picChg>
        <pc:picChg chg="mod">
          <ac:chgData name="Larsson, Madeleine" userId="d18b8083-127d-4376-8742-6eff84a3ce86" providerId="ADAL" clId="{1BB03037-85EE-4FDB-90C6-5AB730CCFDAB}" dt="2024-02-23T12:56:08.990" v="1925" actId="1076"/>
          <ac:picMkLst>
            <pc:docMk/>
            <pc:sldMk cId="756285029" sldId="566"/>
            <ac:picMk id="10" creationId="{8D4F174A-5A50-45C0-9046-72AD6458F4F3}"/>
          </ac:picMkLst>
        </pc:picChg>
      </pc:sldChg>
      <pc:sldChg chg="addSp delSp modSp new del mod ord modAnim modShow modNotesTx">
        <pc:chgData name="Larsson, Madeleine" userId="d18b8083-127d-4376-8742-6eff84a3ce86" providerId="ADAL" clId="{1BB03037-85EE-4FDB-90C6-5AB730CCFDAB}" dt="2024-03-12T10:18:14.087" v="15644" actId="47"/>
        <pc:sldMkLst>
          <pc:docMk/>
          <pc:sldMk cId="1677085299" sldId="567"/>
        </pc:sldMkLst>
        <pc:spChg chg="mod">
          <ac:chgData name="Larsson, Madeleine" userId="d18b8083-127d-4376-8742-6eff84a3ce86" providerId="ADAL" clId="{1BB03037-85EE-4FDB-90C6-5AB730CCFDAB}" dt="2024-02-23T13:21:55.368" v="2948" actId="21"/>
          <ac:spMkLst>
            <pc:docMk/>
            <pc:sldMk cId="1677085299" sldId="567"/>
            <ac:spMk id="2" creationId="{3387710C-8702-C6A9-4608-54AB6B3BC8D8}"/>
          </ac:spMkLst>
        </pc:spChg>
        <pc:spChg chg="add del mod">
          <ac:chgData name="Larsson, Madeleine" userId="d18b8083-127d-4376-8742-6eff84a3ce86" providerId="ADAL" clId="{1BB03037-85EE-4FDB-90C6-5AB730CCFDAB}" dt="2024-02-23T13:22:11.205" v="2952" actId="21"/>
          <ac:spMkLst>
            <pc:docMk/>
            <pc:sldMk cId="1677085299" sldId="567"/>
            <ac:spMk id="4" creationId="{A3F27C13-5E87-8AB0-94D2-D3399F8C293D}"/>
          </ac:spMkLst>
        </pc:spChg>
      </pc:sldChg>
      <pc:sldChg chg="modSp new mod ord modNotesTx">
        <pc:chgData name="Larsson, Madeleine" userId="d18b8083-127d-4376-8742-6eff84a3ce86" providerId="ADAL" clId="{1BB03037-85EE-4FDB-90C6-5AB730CCFDAB}" dt="2024-02-28T10:58:00.411" v="7418" actId="20577"/>
        <pc:sldMkLst>
          <pc:docMk/>
          <pc:sldMk cId="2607582979" sldId="568"/>
        </pc:sldMkLst>
        <pc:spChg chg="mod">
          <ac:chgData name="Larsson, Madeleine" userId="d18b8083-127d-4376-8742-6eff84a3ce86" providerId="ADAL" clId="{1BB03037-85EE-4FDB-90C6-5AB730CCFDAB}" dt="2024-02-27T07:12:09.562" v="3614" actId="20577"/>
          <ac:spMkLst>
            <pc:docMk/>
            <pc:sldMk cId="2607582979" sldId="568"/>
            <ac:spMk id="2" creationId="{D94FFA30-43FD-FAC9-6294-F52CC5355DDA}"/>
          </ac:spMkLst>
        </pc:spChg>
      </pc:sldChg>
      <pc:sldChg chg="new del">
        <pc:chgData name="Larsson, Madeleine" userId="d18b8083-127d-4376-8742-6eff84a3ce86" providerId="ADAL" clId="{1BB03037-85EE-4FDB-90C6-5AB730CCFDAB}" dt="2024-02-27T07:13:45.247" v="3661" actId="47"/>
        <pc:sldMkLst>
          <pc:docMk/>
          <pc:sldMk cId="3581401314" sldId="569"/>
        </pc:sldMkLst>
      </pc:sldChg>
      <pc:sldChg chg="modSp new mod modNotesTx">
        <pc:chgData name="Larsson, Madeleine" userId="d18b8083-127d-4376-8742-6eff84a3ce86" providerId="ADAL" clId="{1BB03037-85EE-4FDB-90C6-5AB730CCFDAB}" dt="2024-03-01T08:02:45.242" v="10161" actId="20577"/>
        <pc:sldMkLst>
          <pc:docMk/>
          <pc:sldMk cId="4188272055" sldId="569"/>
        </pc:sldMkLst>
        <pc:spChg chg="mod">
          <ac:chgData name="Larsson, Madeleine" userId="d18b8083-127d-4376-8742-6eff84a3ce86" providerId="ADAL" clId="{1BB03037-85EE-4FDB-90C6-5AB730CCFDAB}" dt="2024-02-27T07:14:48.105" v="3771" actId="1076"/>
          <ac:spMkLst>
            <pc:docMk/>
            <pc:sldMk cId="4188272055" sldId="569"/>
            <ac:spMk id="2" creationId="{9C2DE468-D95E-65A0-4979-D926466A705A}"/>
          </ac:spMkLst>
        </pc:spChg>
      </pc:sldChg>
      <pc:sldChg chg="addSp delSp modSp new mod modNotesTx">
        <pc:chgData name="Larsson, Madeleine" userId="d18b8083-127d-4376-8742-6eff84a3ce86" providerId="ADAL" clId="{1BB03037-85EE-4FDB-90C6-5AB730CCFDAB}" dt="2024-03-01T09:41:23.519" v="14711" actId="20577"/>
        <pc:sldMkLst>
          <pc:docMk/>
          <pc:sldMk cId="508884361" sldId="570"/>
        </pc:sldMkLst>
        <pc:spChg chg="del">
          <ac:chgData name="Larsson, Madeleine" userId="d18b8083-127d-4376-8742-6eff84a3ce86" providerId="ADAL" clId="{1BB03037-85EE-4FDB-90C6-5AB730CCFDAB}" dt="2024-02-27T07:25:24.291" v="3840" actId="478"/>
          <ac:spMkLst>
            <pc:docMk/>
            <pc:sldMk cId="508884361" sldId="570"/>
            <ac:spMk id="2" creationId="{598A240A-CBB4-FA2F-3CAD-9EB778088772}"/>
          </ac:spMkLst>
        </pc:spChg>
        <pc:spChg chg="mod">
          <ac:chgData name="Larsson, Madeleine" userId="d18b8083-127d-4376-8742-6eff84a3ce86" providerId="ADAL" clId="{1BB03037-85EE-4FDB-90C6-5AB730CCFDAB}" dt="2024-02-27T07:26:22.811" v="3866" actId="1076"/>
          <ac:spMkLst>
            <pc:docMk/>
            <pc:sldMk cId="508884361" sldId="570"/>
            <ac:spMk id="3" creationId="{F79D6F8D-7091-3AE3-753A-7FCAB67AF81F}"/>
          </ac:spMkLst>
        </pc:spChg>
        <pc:spChg chg="del">
          <ac:chgData name="Larsson, Madeleine" userId="d18b8083-127d-4376-8742-6eff84a3ce86" providerId="ADAL" clId="{1BB03037-85EE-4FDB-90C6-5AB730CCFDAB}" dt="2024-02-27T07:25:46.016" v="3854" actId="478"/>
          <ac:spMkLst>
            <pc:docMk/>
            <pc:sldMk cId="508884361" sldId="570"/>
            <ac:spMk id="6" creationId="{EE2181B9-58CA-6D64-FC77-FD5D88362C29}"/>
          </ac:spMkLst>
        </pc:spChg>
        <pc:spChg chg="del">
          <ac:chgData name="Larsson, Madeleine" userId="d18b8083-127d-4376-8742-6eff84a3ce86" providerId="ADAL" clId="{1BB03037-85EE-4FDB-90C6-5AB730CCFDAB}" dt="2024-02-27T07:25:44.745" v="3853" actId="478"/>
          <ac:spMkLst>
            <pc:docMk/>
            <pc:sldMk cId="508884361" sldId="570"/>
            <ac:spMk id="7" creationId="{F37D8C2C-52FD-8A24-0E58-F7EB7AD78F17}"/>
          </ac:spMkLst>
        </pc:spChg>
        <pc:spChg chg="add mod">
          <ac:chgData name="Larsson, Madeleine" userId="d18b8083-127d-4376-8742-6eff84a3ce86" providerId="ADAL" clId="{1BB03037-85EE-4FDB-90C6-5AB730CCFDAB}" dt="2024-02-27T07:26:05.744" v="3860" actId="1076"/>
          <ac:spMkLst>
            <pc:docMk/>
            <pc:sldMk cId="508884361" sldId="570"/>
            <ac:spMk id="8" creationId="{19C8D604-332B-4116-ABD8-F97DC42F88A1}"/>
          </ac:spMkLst>
        </pc:spChg>
        <pc:picChg chg="add mod ord">
          <ac:chgData name="Larsson, Madeleine" userId="d18b8083-127d-4376-8742-6eff84a3ce86" providerId="ADAL" clId="{1BB03037-85EE-4FDB-90C6-5AB730CCFDAB}" dt="2024-02-27T07:26:16.487" v="3864" actId="1076"/>
          <ac:picMkLst>
            <pc:docMk/>
            <pc:sldMk cId="508884361" sldId="570"/>
            <ac:picMk id="9" creationId="{5EDEFF38-1890-4F16-9CC6-8C6589DE2757}"/>
          </ac:picMkLst>
        </pc:picChg>
      </pc:sldChg>
      <pc:sldChg chg="modSp new del mod setBg">
        <pc:chgData name="Larsson, Madeleine" userId="d18b8083-127d-4376-8742-6eff84a3ce86" providerId="ADAL" clId="{1BB03037-85EE-4FDB-90C6-5AB730CCFDAB}" dt="2024-03-01T09:21:17.541" v="14159" actId="47"/>
        <pc:sldMkLst>
          <pc:docMk/>
          <pc:sldMk cId="3413820821" sldId="571"/>
        </pc:sldMkLst>
        <pc:spChg chg="mod">
          <ac:chgData name="Larsson, Madeleine" userId="d18b8083-127d-4376-8742-6eff84a3ce86" providerId="ADAL" clId="{1BB03037-85EE-4FDB-90C6-5AB730CCFDAB}" dt="2024-02-27T07:26:40.266" v="3892" actId="20577"/>
          <ac:spMkLst>
            <pc:docMk/>
            <pc:sldMk cId="3413820821" sldId="571"/>
            <ac:spMk id="2" creationId="{91291631-46C1-79CB-2C11-7FBB58C2AA93}"/>
          </ac:spMkLst>
        </pc:spChg>
      </pc:sldChg>
      <pc:sldChg chg="new del">
        <pc:chgData name="Larsson, Madeleine" userId="d18b8083-127d-4376-8742-6eff84a3ce86" providerId="ADAL" clId="{1BB03037-85EE-4FDB-90C6-5AB730CCFDAB}" dt="2024-02-27T07:27:58.035" v="3901" actId="47"/>
        <pc:sldMkLst>
          <pc:docMk/>
          <pc:sldMk cId="1229554713" sldId="572"/>
        </pc:sldMkLst>
      </pc:sldChg>
      <pc:sldChg chg="modSp new del mod modNotesTx">
        <pc:chgData name="Larsson, Madeleine" userId="d18b8083-127d-4376-8742-6eff84a3ce86" providerId="ADAL" clId="{1BB03037-85EE-4FDB-90C6-5AB730CCFDAB}" dt="2024-03-12T10:03:11.761" v="15445" actId="47"/>
        <pc:sldMkLst>
          <pc:docMk/>
          <pc:sldMk cId="2608011371" sldId="572"/>
        </pc:sldMkLst>
        <pc:spChg chg="mod">
          <ac:chgData name="Larsson, Madeleine" userId="d18b8083-127d-4376-8742-6eff84a3ce86" providerId="ADAL" clId="{1BB03037-85EE-4FDB-90C6-5AB730CCFDAB}" dt="2024-02-27T07:28:21.812" v="3935" actId="20577"/>
          <ac:spMkLst>
            <pc:docMk/>
            <pc:sldMk cId="2608011371" sldId="572"/>
            <ac:spMk id="2" creationId="{87A7D92A-786D-6C7C-F12C-2ADB873D17CF}"/>
          </ac:spMkLst>
        </pc:spChg>
      </pc:sldChg>
      <pc:sldChg chg="modSp add del mod modNotesTx">
        <pc:chgData name="Larsson, Madeleine" userId="d18b8083-127d-4376-8742-6eff84a3ce86" providerId="ADAL" clId="{1BB03037-85EE-4FDB-90C6-5AB730CCFDAB}" dt="2024-03-12T10:09:09.245" v="15484" actId="47"/>
        <pc:sldMkLst>
          <pc:docMk/>
          <pc:sldMk cId="3741388709" sldId="573"/>
        </pc:sldMkLst>
        <pc:spChg chg="mod">
          <ac:chgData name="Larsson, Madeleine" userId="d18b8083-127d-4376-8742-6eff84a3ce86" providerId="ADAL" clId="{1BB03037-85EE-4FDB-90C6-5AB730CCFDAB}" dt="2024-03-12T10:09:06.265" v="15483"/>
          <ac:spMkLst>
            <pc:docMk/>
            <pc:sldMk cId="3741388709" sldId="573"/>
            <ac:spMk id="2" creationId="{87A7D92A-786D-6C7C-F12C-2ADB873D17CF}"/>
          </ac:spMkLst>
        </pc:spChg>
      </pc:sldChg>
      <pc:sldChg chg="addSp delSp modSp add del mod">
        <pc:chgData name="Larsson, Madeleine" userId="d18b8083-127d-4376-8742-6eff84a3ce86" providerId="ADAL" clId="{1BB03037-85EE-4FDB-90C6-5AB730CCFDAB}" dt="2024-03-12T10:10:36.957" v="15494" actId="47"/>
        <pc:sldMkLst>
          <pc:docMk/>
          <pc:sldMk cId="1897931051" sldId="574"/>
        </pc:sldMkLst>
        <pc:spChg chg="del mod">
          <ac:chgData name="Larsson, Madeleine" userId="d18b8083-127d-4376-8742-6eff84a3ce86" providerId="ADAL" clId="{1BB03037-85EE-4FDB-90C6-5AB730CCFDAB}" dt="2024-03-12T10:10:35.190" v="15493" actId="21"/>
          <ac:spMkLst>
            <pc:docMk/>
            <pc:sldMk cId="1897931051" sldId="574"/>
            <ac:spMk id="2" creationId="{87A7D92A-786D-6C7C-F12C-2ADB873D17CF}"/>
          </ac:spMkLst>
        </pc:spChg>
        <pc:spChg chg="add mod">
          <ac:chgData name="Larsson, Madeleine" userId="d18b8083-127d-4376-8742-6eff84a3ce86" providerId="ADAL" clId="{1BB03037-85EE-4FDB-90C6-5AB730CCFDAB}" dt="2024-03-12T10:10:35.190" v="15493" actId="21"/>
          <ac:spMkLst>
            <pc:docMk/>
            <pc:sldMk cId="1897931051" sldId="574"/>
            <ac:spMk id="4" creationId="{9BA6FCF1-5BFC-A3FF-B3E9-0584C229E3D9}"/>
          </ac:spMkLst>
        </pc:spChg>
      </pc:sldChg>
      <pc:sldChg chg="new del">
        <pc:chgData name="Larsson, Madeleine" userId="d18b8083-127d-4376-8742-6eff84a3ce86" providerId="ADAL" clId="{1BB03037-85EE-4FDB-90C6-5AB730CCFDAB}" dt="2024-02-27T07:32:27.754" v="4037" actId="680"/>
        <pc:sldMkLst>
          <pc:docMk/>
          <pc:sldMk cId="3059470141" sldId="575"/>
        </pc:sldMkLst>
      </pc:sldChg>
      <pc:sldChg chg="modSp add mod modNotesTx">
        <pc:chgData name="Larsson, Madeleine" userId="d18b8083-127d-4376-8742-6eff84a3ce86" providerId="ADAL" clId="{1BB03037-85EE-4FDB-90C6-5AB730CCFDAB}" dt="2024-03-01T09:40:25.164" v="14704" actId="6549"/>
        <pc:sldMkLst>
          <pc:docMk/>
          <pc:sldMk cId="2697077853" sldId="5067"/>
        </pc:sldMkLst>
        <pc:spChg chg="mod">
          <ac:chgData name="Larsson, Madeleine" userId="d18b8083-127d-4376-8742-6eff84a3ce86" providerId="ADAL" clId="{1BB03037-85EE-4FDB-90C6-5AB730CCFDAB}" dt="2024-02-27T07:34:14.710" v="4062" actId="20577"/>
          <ac:spMkLst>
            <pc:docMk/>
            <pc:sldMk cId="2697077853" sldId="5067"/>
            <ac:spMk id="7" creationId="{825A479B-242B-BBEC-0105-645A0FFF41C9}"/>
          </ac:spMkLst>
        </pc:spChg>
      </pc:sldChg>
      <pc:sldChg chg="addSp modSp add mod">
        <pc:chgData name="Larsson, Madeleine" userId="d18b8083-127d-4376-8742-6eff84a3ce86" providerId="ADAL" clId="{1BB03037-85EE-4FDB-90C6-5AB730CCFDAB}" dt="2024-02-27T07:35:42.292" v="4104" actId="1076"/>
        <pc:sldMkLst>
          <pc:docMk/>
          <pc:sldMk cId="2957747554" sldId="5068"/>
        </pc:sldMkLst>
        <pc:spChg chg="add mod">
          <ac:chgData name="Larsson, Madeleine" userId="d18b8083-127d-4376-8742-6eff84a3ce86" providerId="ADAL" clId="{1BB03037-85EE-4FDB-90C6-5AB730CCFDAB}" dt="2024-02-27T07:35:42.292" v="4104" actId="1076"/>
          <ac:spMkLst>
            <pc:docMk/>
            <pc:sldMk cId="2957747554" sldId="5068"/>
            <ac:spMk id="2" creationId="{4B40E97C-B834-EDDD-D1DB-A36A817BFB1C}"/>
          </ac:spMkLst>
        </pc:spChg>
      </pc:sldChg>
      <pc:sldChg chg="addSp delSp modSp new mod modClrScheme chgLayout modNotesTx">
        <pc:chgData name="Larsson, Madeleine" userId="d18b8083-127d-4376-8742-6eff84a3ce86" providerId="ADAL" clId="{1BB03037-85EE-4FDB-90C6-5AB730CCFDAB}" dt="2024-03-01T09:27:57.887" v="14321" actId="20577"/>
        <pc:sldMkLst>
          <pc:docMk/>
          <pc:sldMk cId="1928886476" sldId="5069"/>
        </pc:sldMkLst>
        <pc:spChg chg="mod">
          <ac:chgData name="Larsson, Madeleine" userId="d18b8083-127d-4376-8742-6eff84a3ce86" providerId="ADAL" clId="{1BB03037-85EE-4FDB-90C6-5AB730CCFDAB}" dt="2024-02-27T08:21:31.058" v="5855" actId="26606"/>
          <ac:spMkLst>
            <pc:docMk/>
            <pc:sldMk cId="1928886476" sldId="5069"/>
            <ac:spMk id="2" creationId="{36D99E5D-B6C4-659B-7DBE-058FDAFF99BC}"/>
          </ac:spMkLst>
        </pc:spChg>
        <pc:spChg chg="mod">
          <ac:chgData name="Larsson, Madeleine" userId="d18b8083-127d-4376-8742-6eff84a3ce86" providerId="ADAL" clId="{1BB03037-85EE-4FDB-90C6-5AB730CCFDAB}" dt="2024-02-27T08:21:31.058" v="5855" actId="26606"/>
          <ac:spMkLst>
            <pc:docMk/>
            <pc:sldMk cId="1928886476" sldId="5069"/>
            <ac:spMk id="3" creationId="{E6CA5617-C674-FA19-0E0B-210B33D9677B}"/>
          </ac:spMkLst>
        </pc:spChg>
        <pc:spChg chg="mod">
          <ac:chgData name="Larsson, Madeleine" userId="d18b8083-127d-4376-8742-6eff84a3ce86" providerId="ADAL" clId="{1BB03037-85EE-4FDB-90C6-5AB730CCFDAB}" dt="2024-03-01T09:27:57.887" v="14321" actId="20577"/>
          <ac:spMkLst>
            <pc:docMk/>
            <pc:sldMk cId="1928886476" sldId="5069"/>
            <ac:spMk id="4" creationId="{93A4A86E-6D7B-DDEE-05A8-9F6D26D655C1}"/>
          </ac:spMkLst>
        </pc:spChg>
        <pc:spChg chg="del mod">
          <ac:chgData name="Larsson, Madeleine" userId="d18b8083-127d-4376-8742-6eff84a3ce86" providerId="ADAL" clId="{1BB03037-85EE-4FDB-90C6-5AB730CCFDAB}" dt="2024-02-27T08:19:45.767" v="5849" actId="478"/>
          <ac:spMkLst>
            <pc:docMk/>
            <pc:sldMk cId="1928886476" sldId="5069"/>
            <ac:spMk id="5" creationId="{9834D9B8-CD17-231E-7E9C-4A271804B274}"/>
          </ac:spMkLst>
        </pc:spChg>
        <pc:spChg chg="mod">
          <ac:chgData name="Larsson, Madeleine" userId="d18b8083-127d-4376-8742-6eff84a3ce86" providerId="ADAL" clId="{1BB03037-85EE-4FDB-90C6-5AB730CCFDAB}" dt="2024-03-01T08:51:19.911" v="13219" actId="404"/>
          <ac:spMkLst>
            <pc:docMk/>
            <pc:sldMk cId="1928886476" sldId="5069"/>
            <ac:spMk id="6" creationId="{E5A973D8-FE14-9C1E-75C9-48730D338A28}"/>
          </ac:spMkLst>
        </pc:spChg>
        <pc:picChg chg="add del mod ord">
          <ac:chgData name="Larsson, Madeleine" userId="d18b8083-127d-4376-8742-6eff84a3ce86" providerId="ADAL" clId="{1BB03037-85EE-4FDB-90C6-5AB730CCFDAB}" dt="2024-02-27T08:21:33.210" v="5857" actId="22"/>
          <ac:picMkLst>
            <pc:docMk/>
            <pc:sldMk cId="1928886476" sldId="5069"/>
            <ac:picMk id="8" creationId="{D2C0FFA8-00A8-A8AE-2051-8C6EC7A70AA9}"/>
          </ac:picMkLst>
        </pc:picChg>
        <pc:picChg chg="add mod ord">
          <ac:chgData name="Larsson, Madeleine" userId="d18b8083-127d-4376-8742-6eff84a3ce86" providerId="ADAL" clId="{1BB03037-85EE-4FDB-90C6-5AB730CCFDAB}" dt="2024-03-01T09:27:51.268" v="14317" actId="1076"/>
          <ac:picMkLst>
            <pc:docMk/>
            <pc:sldMk cId="1928886476" sldId="5069"/>
            <ac:picMk id="10" creationId="{885FE390-ED95-DF6E-62F6-69812CB56FA0}"/>
          </ac:picMkLst>
        </pc:picChg>
      </pc:sldChg>
      <pc:sldChg chg="addSp delSp modSp new del mod">
        <pc:chgData name="Larsson, Madeleine" userId="d18b8083-127d-4376-8742-6eff84a3ce86" providerId="ADAL" clId="{1BB03037-85EE-4FDB-90C6-5AB730CCFDAB}" dt="2024-03-12T10:21:47.785" v="15687" actId="47"/>
        <pc:sldMkLst>
          <pc:docMk/>
          <pc:sldMk cId="3867468670" sldId="5070"/>
        </pc:sldMkLst>
        <pc:spChg chg="mod">
          <ac:chgData name="Larsson, Madeleine" userId="d18b8083-127d-4376-8742-6eff84a3ce86" providerId="ADAL" clId="{1BB03037-85EE-4FDB-90C6-5AB730CCFDAB}" dt="2024-03-12T10:18:47.965" v="15673" actId="20577"/>
          <ac:spMkLst>
            <pc:docMk/>
            <pc:sldMk cId="3867468670" sldId="5070"/>
            <ac:spMk id="2" creationId="{FD3FC8E7-F64D-4700-7DB9-9841167B1C2E}"/>
          </ac:spMkLst>
        </pc:spChg>
        <pc:spChg chg="add del">
          <ac:chgData name="Larsson, Madeleine" userId="d18b8083-127d-4376-8742-6eff84a3ce86" providerId="ADAL" clId="{1BB03037-85EE-4FDB-90C6-5AB730CCFDAB}" dt="2024-02-27T08:26:40.297" v="5940" actId="22"/>
          <ac:spMkLst>
            <pc:docMk/>
            <pc:sldMk cId="3867468670" sldId="5070"/>
            <ac:spMk id="4" creationId="{533F3666-CF1D-F5F4-E1B0-4FFCE829DD74}"/>
          </ac:spMkLst>
        </pc:spChg>
        <pc:spChg chg="add del">
          <ac:chgData name="Larsson, Madeleine" userId="d18b8083-127d-4376-8742-6eff84a3ce86" providerId="ADAL" clId="{1BB03037-85EE-4FDB-90C6-5AB730CCFDAB}" dt="2024-02-27T08:26:42.835" v="5942" actId="22"/>
          <ac:spMkLst>
            <pc:docMk/>
            <pc:sldMk cId="3867468670" sldId="5070"/>
            <ac:spMk id="6" creationId="{430DF034-A6E6-1972-D818-8684A54578C2}"/>
          </ac:spMkLst>
        </pc:spChg>
      </pc:sldChg>
      <pc:sldChg chg="modSp add del mod">
        <pc:chgData name="Larsson, Madeleine" userId="d18b8083-127d-4376-8742-6eff84a3ce86" providerId="ADAL" clId="{1BB03037-85EE-4FDB-90C6-5AB730CCFDAB}" dt="2024-02-28T09:15:50.110" v="7025" actId="47"/>
        <pc:sldMkLst>
          <pc:docMk/>
          <pc:sldMk cId="865261949" sldId="5071"/>
        </pc:sldMkLst>
        <pc:spChg chg="mod">
          <ac:chgData name="Larsson, Madeleine" userId="d18b8083-127d-4376-8742-6eff84a3ce86" providerId="ADAL" clId="{1BB03037-85EE-4FDB-90C6-5AB730CCFDAB}" dt="2024-02-28T09:14:05.844" v="6990" actId="20577"/>
          <ac:spMkLst>
            <pc:docMk/>
            <pc:sldMk cId="865261949" sldId="5071"/>
            <ac:spMk id="2" creationId="{DB0B5564-A93F-44B0-97F7-ABA543992418}"/>
          </ac:spMkLst>
        </pc:spChg>
      </pc:sldChg>
      <pc:sldChg chg="modSp add del mod">
        <pc:chgData name="Larsson, Madeleine" userId="d18b8083-127d-4376-8742-6eff84a3ce86" providerId="ADAL" clId="{1BB03037-85EE-4FDB-90C6-5AB730CCFDAB}" dt="2024-02-28T09:16:41.996" v="7034" actId="47"/>
        <pc:sldMkLst>
          <pc:docMk/>
          <pc:sldMk cId="785947074" sldId="5072"/>
        </pc:sldMkLst>
        <pc:spChg chg="mod">
          <ac:chgData name="Larsson, Madeleine" userId="d18b8083-127d-4376-8742-6eff84a3ce86" providerId="ADAL" clId="{1BB03037-85EE-4FDB-90C6-5AB730CCFDAB}" dt="2024-02-28T09:14:09.142" v="6991" actId="20577"/>
          <ac:spMkLst>
            <pc:docMk/>
            <pc:sldMk cId="785947074" sldId="5072"/>
            <ac:spMk id="2" creationId="{1A0AB1A6-29CB-44A5-967D-E118AA455400}"/>
          </ac:spMkLst>
        </pc:spChg>
      </pc:sldChg>
      <pc:sldChg chg="addSp delSp modSp new mod">
        <pc:chgData name="Larsson, Madeleine" userId="d18b8083-127d-4376-8742-6eff84a3ce86" providerId="ADAL" clId="{1BB03037-85EE-4FDB-90C6-5AB730CCFDAB}" dt="2024-03-01T09:42:35.189" v="14733" actId="20577"/>
        <pc:sldMkLst>
          <pc:docMk/>
          <pc:sldMk cId="1633967933" sldId="5073"/>
        </pc:sldMkLst>
        <pc:spChg chg="del">
          <ac:chgData name="Larsson, Madeleine" userId="d18b8083-127d-4376-8742-6eff84a3ce86" providerId="ADAL" clId="{1BB03037-85EE-4FDB-90C6-5AB730CCFDAB}" dt="2024-02-27T08:37:41.633" v="5957" actId="478"/>
          <ac:spMkLst>
            <pc:docMk/>
            <pc:sldMk cId="1633967933" sldId="5073"/>
            <ac:spMk id="2" creationId="{588C2D5E-EEB9-FF0A-A02B-B087B7DD9F52}"/>
          </ac:spMkLst>
        </pc:spChg>
        <pc:spChg chg="del">
          <ac:chgData name="Larsson, Madeleine" userId="d18b8083-127d-4376-8742-6eff84a3ce86" providerId="ADAL" clId="{1BB03037-85EE-4FDB-90C6-5AB730CCFDAB}" dt="2024-02-27T08:37:42.968" v="5958" actId="478"/>
          <ac:spMkLst>
            <pc:docMk/>
            <pc:sldMk cId="1633967933" sldId="5073"/>
            <ac:spMk id="3" creationId="{6885F4B5-D04C-4CA8-43B7-E7F9BBC3AEAE}"/>
          </ac:spMkLst>
        </pc:spChg>
        <pc:spChg chg="mod">
          <ac:chgData name="Larsson, Madeleine" userId="d18b8083-127d-4376-8742-6eff84a3ce86" providerId="ADAL" clId="{1BB03037-85EE-4FDB-90C6-5AB730CCFDAB}" dt="2024-03-01T08:55:37.680" v="13528" actId="20577"/>
          <ac:spMkLst>
            <pc:docMk/>
            <pc:sldMk cId="1633967933" sldId="5073"/>
            <ac:spMk id="6" creationId="{C79304E1-AE4F-CB15-9189-739DF452A98F}"/>
          </ac:spMkLst>
        </pc:spChg>
        <pc:spChg chg="mod">
          <ac:chgData name="Larsson, Madeleine" userId="d18b8083-127d-4376-8742-6eff84a3ce86" providerId="ADAL" clId="{1BB03037-85EE-4FDB-90C6-5AB730CCFDAB}" dt="2024-03-01T09:42:35.189" v="14733" actId="20577"/>
          <ac:spMkLst>
            <pc:docMk/>
            <pc:sldMk cId="1633967933" sldId="5073"/>
            <ac:spMk id="7" creationId="{9999EAA9-109D-6F6F-A3F6-A453BD1F009D}"/>
          </ac:spMkLst>
        </pc:spChg>
        <pc:picChg chg="add mod">
          <ac:chgData name="Larsson, Madeleine" userId="d18b8083-127d-4376-8742-6eff84a3ce86" providerId="ADAL" clId="{1BB03037-85EE-4FDB-90C6-5AB730CCFDAB}" dt="2024-03-01T08:56:10.711" v="13536" actId="1076"/>
          <ac:picMkLst>
            <pc:docMk/>
            <pc:sldMk cId="1633967933" sldId="5073"/>
            <ac:picMk id="3" creationId="{01DF41D4-09BB-C9F2-406B-BF0D01D1D754}"/>
          </ac:picMkLst>
        </pc:picChg>
        <pc:picChg chg="add mod">
          <ac:chgData name="Larsson, Madeleine" userId="d18b8083-127d-4376-8742-6eff84a3ce86" providerId="ADAL" clId="{1BB03037-85EE-4FDB-90C6-5AB730CCFDAB}" dt="2024-03-01T08:56:22.674" v="13538" actId="1076"/>
          <ac:picMkLst>
            <pc:docMk/>
            <pc:sldMk cId="1633967933" sldId="5073"/>
            <ac:picMk id="9" creationId="{54ACD1FD-94FC-DEBD-5FB7-2B3B7F4DD55C}"/>
          </ac:picMkLst>
        </pc:picChg>
        <pc:picChg chg="add mod">
          <ac:chgData name="Larsson, Madeleine" userId="d18b8083-127d-4376-8742-6eff84a3ce86" providerId="ADAL" clId="{1BB03037-85EE-4FDB-90C6-5AB730CCFDAB}" dt="2024-03-01T08:56:22.674" v="13538" actId="1076"/>
          <ac:picMkLst>
            <pc:docMk/>
            <pc:sldMk cId="1633967933" sldId="5073"/>
            <ac:picMk id="11" creationId="{09E8AE76-63C3-25EA-4FCF-72EF924D2522}"/>
          </ac:picMkLst>
        </pc:picChg>
        <pc:picChg chg="add mod ord">
          <ac:chgData name="Larsson, Madeleine" userId="d18b8083-127d-4376-8742-6eff84a3ce86" providerId="ADAL" clId="{1BB03037-85EE-4FDB-90C6-5AB730CCFDAB}" dt="2024-03-01T08:56:22.674" v="13538" actId="1076"/>
          <ac:picMkLst>
            <pc:docMk/>
            <pc:sldMk cId="1633967933" sldId="5073"/>
            <ac:picMk id="13" creationId="{CE026B24-5927-DB57-839D-28854E702625}"/>
          </ac:picMkLst>
        </pc:picChg>
      </pc:sldChg>
      <pc:sldChg chg="new del">
        <pc:chgData name="Larsson, Madeleine" userId="d18b8083-127d-4376-8742-6eff84a3ce86" providerId="ADAL" clId="{1BB03037-85EE-4FDB-90C6-5AB730CCFDAB}" dt="2024-02-27T08:36:52.292" v="5949" actId="680"/>
        <pc:sldMkLst>
          <pc:docMk/>
          <pc:sldMk cId="3481770562" sldId="5073"/>
        </pc:sldMkLst>
      </pc:sldChg>
      <pc:sldChg chg="addSp delSp modSp new mod ord modNotesTx">
        <pc:chgData name="Larsson, Madeleine" userId="d18b8083-127d-4376-8742-6eff84a3ce86" providerId="ADAL" clId="{1BB03037-85EE-4FDB-90C6-5AB730CCFDAB}" dt="2024-03-12T10:22:48.097" v="15693" actId="6549"/>
        <pc:sldMkLst>
          <pc:docMk/>
          <pc:sldMk cId="3889649005" sldId="5074"/>
        </pc:sldMkLst>
        <pc:spChg chg="del">
          <ac:chgData name="Larsson, Madeleine" userId="d18b8083-127d-4376-8742-6eff84a3ce86" providerId="ADAL" clId="{1BB03037-85EE-4FDB-90C6-5AB730CCFDAB}" dt="2024-02-27T08:50:11.951" v="6148" actId="931"/>
          <ac:spMkLst>
            <pc:docMk/>
            <pc:sldMk cId="3889649005" sldId="5074"/>
            <ac:spMk id="2" creationId="{EAE0F548-CCE1-DD3F-4D0A-314114E2BC92}"/>
          </ac:spMkLst>
        </pc:spChg>
        <pc:spChg chg="del mod">
          <ac:chgData name="Larsson, Madeleine" userId="d18b8083-127d-4376-8742-6eff84a3ce86" providerId="ADAL" clId="{1BB03037-85EE-4FDB-90C6-5AB730CCFDAB}" dt="2024-02-27T08:50:22.448" v="6151" actId="931"/>
          <ac:spMkLst>
            <pc:docMk/>
            <pc:sldMk cId="3889649005" sldId="5074"/>
            <ac:spMk id="3" creationId="{76DF26EA-CEAB-145F-1007-21416C0BF8DB}"/>
          </ac:spMkLst>
        </pc:spChg>
        <pc:spChg chg="add del mod">
          <ac:chgData name="Larsson, Madeleine" userId="d18b8083-127d-4376-8742-6eff84a3ce86" providerId="ADAL" clId="{1BB03037-85EE-4FDB-90C6-5AB730CCFDAB}" dt="2024-03-01T09:29:55.947" v="14334" actId="478"/>
          <ac:spMkLst>
            <pc:docMk/>
            <pc:sldMk cId="3889649005" sldId="5074"/>
            <ac:spMk id="3" creationId="{AAE48097-1F28-D310-A2C3-FACCC3E14899}"/>
          </ac:spMkLst>
        </pc:spChg>
        <pc:spChg chg="mod">
          <ac:chgData name="Larsson, Madeleine" userId="d18b8083-127d-4376-8742-6eff84a3ce86" providerId="ADAL" clId="{1BB03037-85EE-4FDB-90C6-5AB730CCFDAB}" dt="2024-03-01T09:58:05.080" v="14890" actId="20577"/>
          <ac:spMkLst>
            <pc:docMk/>
            <pc:sldMk cId="3889649005" sldId="5074"/>
            <ac:spMk id="6" creationId="{7366F977-C3A9-EB17-59A4-9A697D774CD8}"/>
          </ac:spMkLst>
        </pc:spChg>
        <pc:spChg chg="mod">
          <ac:chgData name="Larsson, Madeleine" userId="d18b8083-127d-4376-8742-6eff84a3ce86" providerId="ADAL" clId="{1BB03037-85EE-4FDB-90C6-5AB730CCFDAB}" dt="2024-03-12T10:22:15.291" v="15691" actId="207"/>
          <ac:spMkLst>
            <pc:docMk/>
            <pc:sldMk cId="3889649005" sldId="5074"/>
            <ac:spMk id="7" creationId="{2978ED0C-3DCF-0554-F9CD-4F70D9C4DF45}"/>
          </ac:spMkLst>
        </pc:spChg>
        <pc:spChg chg="add del mod">
          <ac:chgData name="Larsson, Madeleine" userId="d18b8083-127d-4376-8742-6eff84a3ce86" providerId="ADAL" clId="{1BB03037-85EE-4FDB-90C6-5AB730CCFDAB}" dt="2024-03-01T09:56:58.344" v="14871" actId="478"/>
          <ac:spMkLst>
            <pc:docMk/>
            <pc:sldMk cId="3889649005" sldId="5074"/>
            <ac:spMk id="12" creationId="{4CE18239-06F6-892F-1F46-142284174E00}"/>
          </ac:spMkLst>
        </pc:spChg>
        <pc:picChg chg="add del mod ord modCrop">
          <ac:chgData name="Larsson, Madeleine" userId="d18b8083-127d-4376-8742-6eff84a3ce86" providerId="ADAL" clId="{1BB03037-85EE-4FDB-90C6-5AB730CCFDAB}" dt="2024-03-12T10:22:17.485" v="15692" actId="21"/>
          <ac:picMkLst>
            <pc:docMk/>
            <pc:sldMk cId="3889649005" sldId="5074"/>
            <ac:picMk id="8" creationId="{D3D98BBF-47FB-5DD9-B41A-60808EF4A64C}"/>
          </ac:picMkLst>
        </pc:picChg>
        <pc:picChg chg="add del mod">
          <ac:chgData name="Larsson, Madeleine" userId="d18b8083-127d-4376-8742-6eff84a3ce86" providerId="ADAL" clId="{1BB03037-85EE-4FDB-90C6-5AB730CCFDAB}" dt="2024-03-01T09:29:33.150" v="14329" actId="21"/>
          <ac:picMkLst>
            <pc:docMk/>
            <pc:sldMk cId="3889649005" sldId="5074"/>
            <ac:picMk id="9" creationId="{D3D98BBF-47FB-5DD9-B41A-60808EF4A64C}"/>
          </ac:picMkLst>
        </pc:picChg>
        <pc:picChg chg="add del mod">
          <ac:chgData name="Larsson, Madeleine" userId="d18b8083-127d-4376-8742-6eff84a3ce86" providerId="ADAL" clId="{1BB03037-85EE-4FDB-90C6-5AB730CCFDAB}" dt="2024-03-01T09:56:48.304" v="14869" actId="478"/>
          <ac:picMkLst>
            <pc:docMk/>
            <pc:sldMk cId="3889649005" sldId="5074"/>
            <ac:picMk id="11" creationId="{6A4DDA80-BB78-08E1-701A-E03D6BC4B55A}"/>
          </ac:picMkLst>
        </pc:picChg>
      </pc:sldChg>
      <pc:sldChg chg="modSp new del mod">
        <pc:chgData name="Larsson, Madeleine" userId="d18b8083-127d-4376-8742-6eff84a3ce86" providerId="ADAL" clId="{1BB03037-85EE-4FDB-90C6-5AB730CCFDAB}" dt="2024-02-28T08:50:28.329" v="6208" actId="47"/>
        <pc:sldMkLst>
          <pc:docMk/>
          <pc:sldMk cId="3066440951" sldId="5075"/>
        </pc:sldMkLst>
        <pc:spChg chg="mod">
          <ac:chgData name="Larsson, Madeleine" userId="d18b8083-127d-4376-8742-6eff84a3ce86" providerId="ADAL" clId="{1BB03037-85EE-4FDB-90C6-5AB730CCFDAB}" dt="2024-02-28T08:50:26.630" v="6207" actId="21"/>
          <ac:spMkLst>
            <pc:docMk/>
            <pc:sldMk cId="3066440951" sldId="5075"/>
            <ac:spMk id="4" creationId="{822F9DB4-F865-8691-AADD-3208C2D73BBA}"/>
          </ac:spMkLst>
        </pc:spChg>
        <pc:spChg chg="mod">
          <ac:chgData name="Larsson, Madeleine" userId="d18b8083-127d-4376-8742-6eff84a3ce86" providerId="ADAL" clId="{1BB03037-85EE-4FDB-90C6-5AB730CCFDAB}" dt="2024-02-28T08:50:04.005" v="6202"/>
          <ac:spMkLst>
            <pc:docMk/>
            <pc:sldMk cId="3066440951" sldId="5075"/>
            <ac:spMk id="5" creationId="{64ED9A42-1773-43B1-935C-0EE07F24C797}"/>
          </ac:spMkLst>
        </pc:spChg>
      </pc:sldChg>
      <pc:sldChg chg="addSp delSp modSp new mod ord modNotesTx">
        <pc:chgData name="Larsson, Madeleine" userId="d18b8083-127d-4376-8742-6eff84a3ce86" providerId="ADAL" clId="{1BB03037-85EE-4FDB-90C6-5AB730CCFDAB}" dt="2024-03-01T09:41:37.369" v="14712" actId="12"/>
        <pc:sldMkLst>
          <pc:docMk/>
          <pc:sldMk cId="372184475" sldId="5076"/>
        </pc:sldMkLst>
        <pc:spChg chg="del">
          <ac:chgData name="Larsson, Madeleine" userId="d18b8083-127d-4376-8742-6eff84a3ce86" providerId="ADAL" clId="{1BB03037-85EE-4FDB-90C6-5AB730CCFDAB}" dt="2024-02-28T08:51:00.743" v="6211" actId="931"/>
          <ac:spMkLst>
            <pc:docMk/>
            <pc:sldMk cId="372184475" sldId="5076"/>
            <ac:spMk id="2" creationId="{7B6362D1-1CD8-AD68-848B-5A472561AE1E}"/>
          </ac:spMkLst>
        </pc:spChg>
        <pc:spChg chg="mod">
          <ac:chgData name="Larsson, Madeleine" userId="d18b8083-127d-4376-8742-6eff84a3ce86" providerId="ADAL" clId="{1BB03037-85EE-4FDB-90C6-5AB730CCFDAB}" dt="2024-03-01T08:53:42.413" v="13359" actId="20577"/>
          <ac:spMkLst>
            <pc:docMk/>
            <pc:sldMk cId="372184475" sldId="5076"/>
            <ac:spMk id="5" creationId="{CD2C8CFD-79E6-DAC2-77A0-3A83E6840663}"/>
          </ac:spMkLst>
        </pc:spChg>
        <pc:spChg chg="mod">
          <ac:chgData name="Larsson, Madeleine" userId="d18b8083-127d-4376-8742-6eff84a3ce86" providerId="ADAL" clId="{1BB03037-85EE-4FDB-90C6-5AB730CCFDAB}" dt="2024-03-01T08:51:48.461" v="13225" actId="1076"/>
          <ac:spMkLst>
            <pc:docMk/>
            <pc:sldMk cId="372184475" sldId="5076"/>
            <ac:spMk id="6" creationId="{97C67904-2B3A-BFA1-8CCE-43BC2C492DDC}"/>
          </ac:spMkLst>
        </pc:spChg>
        <pc:picChg chg="add mod">
          <ac:chgData name="Larsson, Madeleine" userId="d18b8083-127d-4376-8742-6eff84a3ce86" providerId="ADAL" clId="{1BB03037-85EE-4FDB-90C6-5AB730CCFDAB}" dt="2024-02-28T08:51:04.343" v="6213" actId="962"/>
          <ac:picMkLst>
            <pc:docMk/>
            <pc:sldMk cId="372184475" sldId="5076"/>
            <ac:picMk id="8" creationId="{74C9560D-D6A0-98A3-17F7-04025382A7FA}"/>
          </ac:picMkLst>
        </pc:picChg>
      </pc:sldChg>
      <pc:sldChg chg="addSp delSp modSp new mod modClrScheme chgLayout modNotesTx">
        <pc:chgData name="Larsson, Madeleine" userId="d18b8083-127d-4376-8742-6eff84a3ce86" providerId="ADAL" clId="{1BB03037-85EE-4FDB-90C6-5AB730CCFDAB}" dt="2024-03-01T08:49:39.488" v="13060" actId="20577"/>
        <pc:sldMkLst>
          <pc:docMk/>
          <pc:sldMk cId="2535748857" sldId="5077"/>
        </pc:sldMkLst>
        <pc:spChg chg="del">
          <ac:chgData name="Larsson, Madeleine" userId="d18b8083-127d-4376-8742-6eff84a3ce86" providerId="ADAL" clId="{1BB03037-85EE-4FDB-90C6-5AB730CCFDAB}" dt="2024-02-28T08:55:22.123" v="6567" actId="931"/>
          <ac:spMkLst>
            <pc:docMk/>
            <pc:sldMk cId="2535748857" sldId="5077"/>
            <ac:spMk id="2" creationId="{07BF19E7-9A19-316E-D021-DF161D93C4AE}"/>
          </ac:spMkLst>
        </pc:spChg>
        <pc:spChg chg="mod">
          <ac:chgData name="Larsson, Madeleine" userId="d18b8083-127d-4376-8742-6eff84a3ce86" providerId="ADAL" clId="{1BB03037-85EE-4FDB-90C6-5AB730CCFDAB}" dt="2024-02-28T08:56:47.867" v="6592" actId="26606"/>
          <ac:spMkLst>
            <pc:docMk/>
            <pc:sldMk cId="2535748857" sldId="5077"/>
            <ac:spMk id="3" creationId="{E2B1988D-CF70-B800-42C5-E8E8633FEB67}"/>
          </ac:spMkLst>
        </pc:spChg>
        <pc:spChg chg="mod">
          <ac:chgData name="Larsson, Madeleine" userId="d18b8083-127d-4376-8742-6eff84a3ce86" providerId="ADAL" clId="{1BB03037-85EE-4FDB-90C6-5AB730CCFDAB}" dt="2024-02-28T08:56:47.867" v="6592" actId="26606"/>
          <ac:spMkLst>
            <pc:docMk/>
            <pc:sldMk cId="2535748857" sldId="5077"/>
            <ac:spMk id="4" creationId="{FF2E7414-DC8B-7CD0-0A7D-5E8823A1FED3}"/>
          </ac:spMkLst>
        </pc:spChg>
        <pc:spChg chg="mod">
          <ac:chgData name="Larsson, Madeleine" userId="d18b8083-127d-4376-8742-6eff84a3ce86" providerId="ADAL" clId="{1BB03037-85EE-4FDB-90C6-5AB730CCFDAB}" dt="2024-03-01T08:49:39.488" v="13060" actId="20577"/>
          <ac:spMkLst>
            <pc:docMk/>
            <pc:sldMk cId="2535748857" sldId="5077"/>
            <ac:spMk id="5" creationId="{5044E3BB-A50C-ED51-FF02-B03627B1374D}"/>
          </ac:spMkLst>
        </pc:spChg>
        <pc:spChg chg="mod ord">
          <ac:chgData name="Larsson, Madeleine" userId="d18b8083-127d-4376-8742-6eff84a3ce86" providerId="ADAL" clId="{1BB03037-85EE-4FDB-90C6-5AB730CCFDAB}" dt="2024-03-01T08:12:53.005" v="10973" actId="20577"/>
          <ac:spMkLst>
            <pc:docMk/>
            <pc:sldMk cId="2535748857" sldId="5077"/>
            <ac:spMk id="6" creationId="{D95ABACE-38D8-D5F2-5466-05F431155744}"/>
          </ac:spMkLst>
        </pc:spChg>
        <pc:spChg chg="add del mod">
          <ac:chgData name="Larsson, Madeleine" userId="d18b8083-127d-4376-8742-6eff84a3ce86" providerId="ADAL" clId="{1BB03037-85EE-4FDB-90C6-5AB730CCFDAB}" dt="2024-02-28T08:56:19.754" v="6580" actId="478"/>
          <ac:spMkLst>
            <pc:docMk/>
            <pc:sldMk cId="2535748857" sldId="5077"/>
            <ac:spMk id="10" creationId="{BE8991E2-6DC6-857D-D284-6D79DBC5673C}"/>
          </ac:spMkLst>
        </pc:spChg>
        <pc:spChg chg="add del mod">
          <ac:chgData name="Larsson, Madeleine" userId="d18b8083-127d-4376-8742-6eff84a3ce86" providerId="ADAL" clId="{1BB03037-85EE-4FDB-90C6-5AB730CCFDAB}" dt="2024-02-28T08:56:41.133" v="6589" actId="931"/>
          <ac:spMkLst>
            <pc:docMk/>
            <pc:sldMk cId="2535748857" sldId="5077"/>
            <ac:spMk id="12" creationId="{89322DF2-FBDF-A485-1655-5CBD3C348B2E}"/>
          </ac:spMkLst>
        </pc:spChg>
        <pc:picChg chg="add del mod ord">
          <ac:chgData name="Larsson, Madeleine" userId="d18b8083-127d-4376-8742-6eff84a3ce86" providerId="ADAL" clId="{1BB03037-85EE-4FDB-90C6-5AB730CCFDAB}" dt="2024-02-28T08:56:34.199" v="6588" actId="478"/>
          <ac:picMkLst>
            <pc:docMk/>
            <pc:sldMk cId="2535748857" sldId="5077"/>
            <ac:picMk id="8" creationId="{16AE9C6A-9AE2-0960-003C-AE4E313F760A}"/>
          </ac:picMkLst>
        </pc:picChg>
        <pc:picChg chg="add mod ord modCrop">
          <ac:chgData name="Larsson, Madeleine" userId="d18b8083-127d-4376-8742-6eff84a3ce86" providerId="ADAL" clId="{1BB03037-85EE-4FDB-90C6-5AB730CCFDAB}" dt="2024-02-28T09:01:28.941" v="6625" actId="732"/>
          <ac:picMkLst>
            <pc:docMk/>
            <pc:sldMk cId="2535748857" sldId="5077"/>
            <ac:picMk id="14" creationId="{FA7EF659-DBED-512B-06F8-C76969706157}"/>
          </ac:picMkLst>
        </pc:picChg>
        <pc:picChg chg="add mod">
          <ac:chgData name="Larsson, Madeleine" userId="d18b8083-127d-4376-8742-6eff84a3ce86" providerId="ADAL" clId="{1BB03037-85EE-4FDB-90C6-5AB730CCFDAB}" dt="2024-02-28T08:59:50.917" v="6616" actId="1076"/>
          <ac:picMkLst>
            <pc:docMk/>
            <pc:sldMk cId="2535748857" sldId="5077"/>
            <ac:picMk id="16" creationId="{2F647079-80A5-5A82-7188-EDD2BF7273D1}"/>
          </ac:picMkLst>
        </pc:picChg>
        <pc:picChg chg="add mod modCrop">
          <ac:chgData name="Larsson, Madeleine" userId="d18b8083-127d-4376-8742-6eff84a3ce86" providerId="ADAL" clId="{1BB03037-85EE-4FDB-90C6-5AB730CCFDAB}" dt="2024-02-28T09:01:17.507" v="6624" actId="732"/>
          <ac:picMkLst>
            <pc:docMk/>
            <pc:sldMk cId="2535748857" sldId="5077"/>
            <ac:picMk id="18" creationId="{54D85591-19B3-E0FE-F6F0-8144C476A8F7}"/>
          </ac:picMkLst>
        </pc:picChg>
      </pc:sldChg>
      <pc:sldChg chg="modSp new del mod">
        <pc:chgData name="Larsson, Madeleine" userId="d18b8083-127d-4376-8742-6eff84a3ce86" providerId="ADAL" clId="{1BB03037-85EE-4FDB-90C6-5AB730CCFDAB}" dt="2024-02-28T09:09:54.763" v="6828" actId="47"/>
        <pc:sldMkLst>
          <pc:docMk/>
          <pc:sldMk cId="81688035" sldId="5078"/>
        </pc:sldMkLst>
        <pc:spChg chg="mod">
          <ac:chgData name="Larsson, Madeleine" userId="d18b8083-127d-4376-8742-6eff84a3ce86" providerId="ADAL" clId="{1BB03037-85EE-4FDB-90C6-5AB730CCFDAB}" dt="2024-02-28T09:09:41.431" v="6827" actId="20577"/>
          <ac:spMkLst>
            <pc:docMk/>
            <pc:sldMk cId="81688035" sldId="5078"/>
            <ac:spMk id="7" creationId="{DACDEEAB-14AD-25DD-1435-7045580F72FC}"/>
          </ac:spMkLst>
        </pc:spChg>
      </pc:sldChg>
      <pc:sldChg chg="addSp delSp modSp new mod ord modNotesTx">
        <pc:chgData name="Larsson, Madeleine" userId="d18b8083-127d-4376-8742-6eff84a3ce86" providerId="ADAL" clId="{1BB03037-85EE-4FDB-90C6-5AB730CCFDAB}" dt="2024-03-01T07:55:45.383" v="9835" actId="1076"/>
        <pc:sldMkLst>
          <pc:docMk/>
          <pc:sldMk cId="1496494857" sldId="5078"/>
        </pc:sldMkLst>
        <pc:spChg chg="del">
          <ac:chgData name="Larsson, Madeleine" userId="d18b8083-127d-4376-8742-6eff84a3ce86" providerId="ADAL" clId="{1BB03037-85EE-4FDB-90C6-5AB730CCFDAB}" dt="2024-02-28T09:13:08.615" v="6974" actId="478"/>
          <ac:spMkLst>
            <pc:docMk/>
            <pc:sldMk cId="1496494857" sldId="5078"/>
            <ac:spMk id="2" creationId="{C41CE2B7-9680-0B80-A7A1-85DB1A7ACCC7}"/>
          </ac:spMkLst>
        </pc:spChg>
        <pc:spChg chg="del">
          <ac:chgData name="Larsson, Madeleine" userId="d18b8083-127d-4376-8742-6eff84a3ce86" providerId="ADAL" clId="{1BB03037-85EE-4FDB-90C6-5AB730CCFDAB}" dt="2024-02-28T09:13:10.181" v="6975" actId="478"/>
          <ac:spMkLst>
            <pc:docMk/>
            <pc:sldMk cId="1496494857" sldId="5078"/>
            <ac:spMk id="3" creationId="{621A4679-977E-C5D3-2431-9C7E4F92F9EF}"/>
          </ac:spMkLst>
        </pc:spChg>
        <pc:spChg chg="mod">
          <ac:chgData name="Larsson, Madeleine" userId="d18b8083-127d-4376-8742-6eff84a3ce86" providerId="ADAL" clId="{1BB03037-85EE-4FDB-90C6-5AB730CCFDAB}" dt="2024-03-01T07:55:34.205" v="9834" actId="20577"/>
          <ac:spMkLst>
            <pc:docMk/>
            <pc:sldMk cId="1496494857" sldId="5078"/>
            <ac:spMk id="6" creationId="{0CFD0755-05ED-0054-B195-2EE22BBF39DC}"/>
          </ac:spMkLst>
        </pc:spChg>
        <pc:spChg chg="mod">
          <ac:chgData name="Larsson, Madeleine" userId="d18b8083-127d-4376-8742-6eff84a3ce86" providerId="ADAL" clId="{1BB03037-85EE-4FDB-90C6-5AB730CCFDAB}" dt="2024-02-28T09:18:22.455" v="7130" actId="14100"/>
          <ac:spMkLst>
            <pc:docMk/>
            <pc:sldMk cId="1496494857" sldId="5078"/>
            <ac:spMk id="7" creationId="{4DCD2AE9-DB3B-CA50-1BB3-20C16455D3C4}"/>
          </ac:spMkLst>
        </pc:spChg>
        <pc:spChg chg="add del mod">
          <ac:chgData name="Larsson, Madeleine" userId="d18b8083-127d-4376-8742-6eff84a3ce86" providerId="ADAL" clId="{1BB03037-85EE-4FDB-90C6-5AB730CCFDAB}" dt="2024-02-28T09:13:16.862" v="6977" actId="478"/>
          <ac:spMkLst>
            <pc:docMk/>
            <pc:sldMk cId="1496494857" sldId="5078"/>
            <ac:spMk id="8" creationId="{3B3F838A-54F0-21BA-3D78-E7B6D4120B64}"/>
          </ac:spMkLst>
        </pc:spChg>
        <pc:picChg chg="add del mod">
          <ac:chgData name="Larsson, Madeleine" userId="d18b8083-127d-4376-8742-6eff84a3ce86" providerId="ADAL" clId="{1BB03037-85EE-4FDB-90C6-5AB730CCFDAB}" dt="2024-02-28T09:13:14.497" v="6976" actId="478"/>
          <ac:picMkLst>
            <pc:docMk/>
            <pc:sldMk cId="1496494857" sldId="5078"/>
            <ac:picMk id="9" creationId="{1E1C142A-0607-E721-16CC-29DE3F53FFCA}"/>
          </ac:picMkLst>
        </pc:picChg>
        <pc:picChg chg="add mod ord">
          <ac:chgData name="Larsson, Madeleine" userId="d18b8083-127d-4376-8742-6eff84a3ce86" providerId="ADAL" clId="{1BB03037-85EE-4FDB-90C6-5AB730CCFDAB}" dt="2024-03-01T07:55:45.383" v="9835" actId="1076"/>
          <ac:picMkLst>
            <pc:docMk/>
            <pc:sldMk cId="1496494857" sldId="5078"/>
            <ac:picMk id="11" creationId="{7489BDEF-C249-0947-B4B7-9FFC9D9528B0}"/>
          </ac:picMkLst>
        </pc:picChg>
      </pc:sldChg>
      <pc:sldChg chg="addSp delSp modSp new del mod">
        <pc:chgData name="Larsson, Madeleine" userId="d18b8083-127d-4376-8742-6eff84a3ce86" providerId="ADAL" clId="{1BB03037-85EE-4FDB-90C6-5AB730CCFDAB}" dt="2024-03-01T09:14:40.326" v="13540" actId="47"/>
        <pc:sldMkLst>
          <pc:docMk/>
          <pc:sldMk cId="1902539094" sldId="5079"/>
        </pc:sldMkLst>
        <pc:spChg chg="del">
          <ac:chgData name="Larsson, Madeleine" userId="d18b8083-127d-4376-8742-6eff84a3ce86" providerId="ADAL" clId="{1BB03037-85EE-4FDB-90C6-5AB730CCFDAB}" dt="2024-02-28T09:15:08.442" v="7019"/>
          <ac:spMkLst>
            <pc:docMk/>
            <pc:sldMk cId="1902539094" sldId="5079"/>
            <ac:spMk id="2" creationId="{E9631A54-1631-B4CE-8438-B981BC41A320}"/>
          </ac:spMkLst>
        </pc:spChg>
        <pc:spChg chg="del">
          <ac:chgData name="Larsson, Madeleine" userId="d18b8083-127d-4376-8742-6eff84a3ce86" providerId="ADAL" clId="{1BB03037-85EE-4FDB-90C6-5AB730CCFDAB}" dt="2024-02-28T09:15:15.937" v="7020"/>
          <ac:spMkLst>
            <pc:docMk/>
            <pc:sldMk cId="1902539094" sldId="5079"/>
            <ac:spMk id="3" creationId="{3667DA9A-047B-6332-8183-0BE0115CFBDB}"/>
          </ac:spMkLst>
        </pc:spChg>
        <pc:spChg chg="mod">
          <ac:chgData name="Larsson, Madeleine" userId="d18b8083-127d-4376-8742-6eff84a3ce86" providerId="ADAL" clId="{1BB03037-85EE-4FDB-90C6-5AB730CCFDAB}" dt="2024-03-01T09:14:38.468" v="13539" actId="21"/>
          <ac:spMkLst>
            <pc:docMk/>
            <pc:sldMk cId="1902539094" sldId="5079"/>
            <ac:spMk id="6" creationId="{DFCED5B3-4341-DF3C-8929-3A6F85934F26}"/>
          </ac:spMkLst>
        </pc:spChg>
        <pc:spChg chg="mod">
          <ac:chgData name="Larsson, Madeleine" userId="d18b8083-127d-4376-8742-6eff84a3ce86" providerId="ADAL" clId="{1BB03037-85EE-4FDB-90C6-5AB730CCFDAB}" dt="2024-02-28T09:15:01.173" v="7017" actId="14100"/>
          <ac:spMkLst>
            <pc:docMk/>
            <pc:sldMk cId="1902539094" sldId="5079"/>
            <ac:spMk id="7" creationId="{4675C35B-2559-D8C0-1BB4-03FAB0B06C52}"/>
          </ac:spMkLst>
        </pc:spChg>
        <pc:spChg chg="add del mod">
          <ac:chgData name="Larsson, Madeleine" userId="d18b8083-127d-4376-8742-6eff84a3ce86" providerId="ADAL" clId="{1BB03037-85EE-4FDB-90C6-5AB730CCFDAB}" dt="2024-02-28T09:23:20.300" v="7296" actId="478"/>
          <ac:spMkLst>
            <pc:docMk/>
            <pc:sldMk cId="1902539094" sldId="5079"/>
            <ac:spMk id="10" creationId="{EC1098C2-A930-D879-E33E-72507573CEB9}"/>
          </ac:spMkLst>
        </pc:spChg>
        <pc:spChg chg="add del mod">
          <ac:chgData name="Larsson, Madeleine" userId="d18b8083-127d-4376-8742-6eff84a3ce86" providerId="ADAL" clId="{1BB03037-85EE-4FDB-90C6-5AB730CCFDAB}" dt="2024-02-28T09:23:11.346" v="7294" actId="478"/>
          <ac:spMkLst>
            <pc:docMk/>
            <pc:sldMk cId="1902539094" sldId="5079"/>
            <ac:spMk id="11" creationId="{F9750FD4-7270-39A4-13F6-6D227079DCFE}"/>
          </ac:spMkLst>
        </pc:spChg>
        <pc:spChg chg="add del mod">
          <ac:chgData name="Larsson, Madeleine" userId="d18b8083-127d-4376-8742-6eff84a3ce86" providerId="ADAL" clId="{1BB03037-85EE-4FDB-90C6-5AB730CCFDAB}" dt="2024-02-28T09:23:05.679" v="7289" actId="478"/>
          <ac:spMkLst>
            <pc:docMk/>
            <pc:sldMk cId="1902539094" sldId="5079"/>
            <ac:spMk id="15" creationId="{BF5E57D7-E210-DE47-B5D3-8A403ACDEA71}"/>
          </ac:spMkLst>
        </pc:spChg>
        <pc:spChg chg="add del mod">
          <ac:chgData name="Larsson, Madeleine" userId="d18b8083-127d-4376-8742-6eff84a3ce86" providerId="ADAL" clId="{1BB03037-85EE-4FDB-90C6-5AB730CCFDAB}" dt="2024-02-28T09:23:08.981" v="7292" actId="478"/>
          <ac:spMkLst>
            <pc:docMk/>
            <pc:sldMk cId="1902539094" sldId="5079"/>
            <ac:spMk id="17" creationId="{EB454434-672F-7949-C376-B191D52B04A5}"/>
          </ac:spMkLst>
        </pc:spChg>
        <pc:picChg chg="add del mod">
          <ac:chgData name="Larsson, Madeleine" userId="d18b8083-127d-4376-8742-6eff84a3ce86" providerId="ADAL" clId="{1BB03037-85EE-4FDB-90C6-5AB730CCFDAB}" dt="2024-02-28T09:23:03.198" v="7288" actId="478"/>
          <ac:picMkLst>
            <pc:docMk/>
            <pc:sldMk cId="1902539094" sldId="5079"/>
            <ac:picMk id="8" creationId="{5FEC152F-105E-ACC7-A132-6114041A10B7}"/>
          </ac:picMkLst>
        </pc:picChg>
        <pc:picChg chg="add del mod">
          <ac:chgData name="Larsson, Madeleine" userId="d18b8083-127d-4376-8742-6eff84a3ce86" providerId="ADAL" clId="{1BB03037-85EE-4FDB-90C6-5AB730CCFDAB}" dt="2024-02-28T09:23:07.231" v="7291" actId="478"/>
          <ac:picMkLst>
            <pc:docMk/>
            <pc:sldMk cId="1902539094" sldId="5079"/>
            <ac:picMk id="9" creationId="{C79A977C-C413-BDE4-6AB8-1FB69F98E4C7}"/>
          </ac:picMkLst>
        </pc:picChg>
        <pc:picChg chg="add del mod">
          <ac:chgData name="Larsson, Madeleine" userId="d18b8083-127d-4376-8742-6eff84a3ce86" providerId="ADAL" clId="{1BB03037-85EE-4FDB-90C6-5AB730CCFDAB}" dt="2024-03-01T08:09:18.783" v="10726" actId="21"/>
          <ac:picMkLst>
            <pc:docMk/>
            <pc:sldMk cId="1902539094" sldId="5079"/>
            <ac:picMk id="13" creationId="{7CDE1C21-16A9-3A40-B7F3-0C7D2EF396FF}"/>
          </ac:picMkLst>
        </pc:picChg>
        <pc:picChg chg="add del mod">
          <ac:chgData name="Larsson, Madeleine" userId="d18b8083-127d-4376-8742-6eff84a3ce86" providerId="ADAL" clId="{1BB03037-85EE-4FDB-90C6-5AB730CCFDAB}" dt="2024-03-01T08:08:29.281" v="10719" actId="21"/>
          <ac:picMkLst>
            <pc:docMk/>
            <pc:sldMk cId="1902539094" sldId="5079"/>
            <ac:picMk id="19" creationId="{DCF85E25-664E-685C-0602-7A0586BF707E}"/>
          </ac:picMkLst>
        </pc:picChg>
      </pc:sldChg>
      <pc:sldChg chg="addSp delSp modSp new del mod">
        <pc:chgData name="Larsson, Madeleine" userId="d18b8083-127d-4376-8742-6eff84a3ce86" providerId="ADAL" clId="{1BB03037-85EE-4FDB-90C6-5AB730CCFDAB}" dt="2024-02-28T09:24:08.232" v="7404" actId="47"/>
        <pc:sldMkLst>
          <pc:docMk/>
          <pc:sldMk cId="963726542" sldId="5080"/>
        </pc:sldMkLst>
        <pc:spChg chg="del">
          <ac:chgData name="Larsson, Madeleine" userId="d18b8083-127d-4376-8742-6eff84a3ce86" providerId="ADAL" clId="{1BB03037-85EE-4FDB-90C6-5AB730CCFDAB}" dt="2024-02-28T09:16:24.365" v="7031"/>
          <ac:spMkLst>
            <pc:docMk/>
            <pc:sldMk cId="963726542" sldId="5080"/>
            <ac:spMk id="2" creationId="{22C5C8D1-D278-AB75-DAB1-29C89516D15E}"/>
          </ac:spMkLst>
        </pc:spChg>
        <pc:spChg chg="del">
          <ac:chgData name="Larsson, Madeleine" userId="d18b8083-127d-4376-8742-6eff84a3ce86" providerId="ADAL" clId="{1BB03037-85EE-4FDB-90C6-5AB730CCFDAB}" dt="2024-02-28T09:17:00.982" v="7035" actId="931"/>
          <ac:spMkLst>
            <pc:docMk/>
            <pc:sldMk cId="963726542" sldId="5080"/>
            <ac:spMk id="3" creationId="{FBBB91A3-F803-6A7F-1455-0C2247171BA1}"/>
          </ac:spMkLst>
        </pc:spChg>
        <pc:spChg chg="mod">
          <ac:chgData name="Larsson, Madeleine" userId="d18b8083-127d-4376-8742-6eff84a3ce86" providerId="ADAL" clId="{1BB03037-85EE-4FDB-90C6-5AB730CCFDAB}" dt="2024-02-28T09:23:52.561" v="7403" actId="20577"/>
          <ac:spMkLst>
            <pc:docMk/>
            <pc:sldMk cId="963726542" sldId="5080"/>
            <ac:spMk id="6" creationId="{37CC3BF0-8909-6E0B-3FBF-B5FBEEEF2F2D}"/>
          </ac:spMkLst>
        </pc:spChg>
        <pc:spChg chg="mod">
          <ac:chgData name="Larsson, Madeleine" userId="d18b8083-127d-4376-8742-6eff84a3ce86" providerId="ADAL" clId="{1BB03037-85EE-4FDB-90C6-5AB730CCFDAB}" dt="2024-02-28T09:16:05.601" v="7028" actId="14100"/>
          <ac:spMkLst>
            <pc:docMk/>
            <pc:sldMk cId="963726542" sldId="5080"/>
            <ac:spMk id="7" creationId="{04160C3A-B1DE-F6A1-B181-E0EA301C13DE}"/>
          </ac:spMkLst>
        </pc:spChg>
        <pc:spChg chg="add mod">
          <ac:chgData name="Larsson, Madeleine" userId="d18b8083-127d-4376-8742-6eff84a3ce86" providerId="ADAL" clId="{1BB03037-85EE-4FDB-90C6-5AB730CCFDAB}" dt="2024-02-28T09:16:35.429" v="7033" actId="1076"/>
          <ac:spMkLst>
            <pc:docMk/>
            <pc:sldMk cId="963726542" sldId="5080"/>
            <ac:spMk id="9" creationId="{58C6B057-0133-6A0D-3C11-EC06D4524AC3}"/>
          </ac:spMkLst>
        </pc:spChg>
        <pc:spChg chg="add mod">
          <ac:chgData name="Larsson, Madeleine" userId="d18b8083-127d-4376-8742-6eff84a3ce86" providerId="ADAL" clId="{1BB03037-85EE-4FDB-90C6-5AB730CCFDAB}" dt="2024-02-28T09:17:24.116" v="7085" actId="20577"/>
          <ac:spMkLst>
            <pc:docMk/>
            <pc:sldMk cId="963726542" sldId="5080"/>
            <ac:spMk id="12" creationId="{5700BC62-0D58-EE9B-3E44-F8B22E85A75A}"/>
          </ac:spMkLst>
        </pc:spChg>
        <pc:picChg chg="add mod">
          <ac:chgData name="Larsson, Madeleine" userId="d18b8083-127d-4376-8742-6eff84a3ce86" providerId="ADAL" clId="{1BB03037-85EE-4FDB-90C6-5AB730CCFDAB}" dt="2024-02-28T09:16:24.365" v="7031"/>
          <ac:picMkLst>
            <pc:docMk/>
            <pc:sldMk cId="963726542" sldId="5080"/>
            <ac:picMk id="8" creationId="{81AE5810-CA9B-B8FA-8E0E-DCBF96848A91}"/>
          </ac:picMkLst>
        </pc:picChg>
        <pc:picChg chg="add mod">
          <ac:chgData name="Larsson, Madeleine" userId="d18b8083-127d-4376-8742-6eff84a3ce86" providerId="ADAL" clId="{1BB03037-85EE-4FDB-90C6-5AB730CCFDAB}" dt="2024-02-28T09:17:05.193" v="7036" actId="27614"/>
          <ac:picMkLst>
            <pc:docMk/>
            <pc:sldMk cId="963726542" sldId="5080"/>
            <ac:picMk id="11" creationId="{1F190434-25E6-48CF-5F06-31C0C0470652}"/>
          </ac:picMkLst>
        </pc:picChg>
      </pc:sldChg>
      <pc:sldChg chg="addSp delSp modSp new mod modNotesTx">
        <pc:chgData name="Larsson, Madeleine" userId="d18b8083-127d-4376-8742-6eff84a3ce86" providerId="ADAL" clId="{1BB03037-85EE-4FDB-90C6-5AB730CCFDAB}" dt="2024-03-01T09:48:03.931" v="14868" actId="1076"/>
        <pc:sldMkLst>
          <pc:docMk/>
          <pc:sldMk cId="3185247182" sldId="5080"/>
        </pc:sldMkLst>
        <pc:spChg chg="mod">
          <ac:chgData name="Larsson, Madeleine" userId="d18b8083-127d-4376-8742-6eff84a3ce86" providerId="ADAL" clId="{1BB03037-85EE-4FDB-90C6-5AB730CCFDAB}" dt="2024-03-01T09:48:03.931" v="14868" actId="1076"/>
          <ac:spMkLst>
            <pc:docMk/>
            <pc:sldMk cId="3185247182" sldId="5080"/>
            <ac:spMk id="4" creationId="{7D2A8899-CB14-E1FE-BD64-53CFC1D3A035}"/>
          </ac:spMkLst>
        </pc:spChg>
        <pc:spChg chg="del">
          <ac:chgData name="Larsson, Madeleine" userId="d18b8083-127d-4376-8742-6eff84a3ce86" providerId="ADAL" clId="{1BB03037-85EE-4FDB-90C6-5AB730CCFDAB}" dt="2024-03-01T08:08:37.856" v="10720" actId="478"/>
          <ac:spMkLst>
            <pc:docMk/>
            <pc:sldMk cId="3185247182" sldId="5080"/>
            <ac:spMk id="5" creationId="{492CD8F6-91AC-DEB4-3795-D5550390F931}"/>
          </ac:spMkLst>
        </pc:spChg>
        <pc:picChg chg="add del mod ord">
          <ac:chgData name="Larsson, Madeleine" userId="d18b8083-127d-4376-8742-6eff84a3ce86" providerId="ADAL" clId="{1BB03037-85EE-4FDB-90C6-5AB730CCFDAB}" dt="2024-03-01T09:17:36.846" v="13630" actId="21"/>
          <ac:picMkLst>
            <pc:docMk/>
            <pc:sldMk cId="3185247182" sldId="5080"/>
            <ac:picMk id="13" creationId="{7CDE1C21-16A9-3A40-B7F3-0C7D2EF396FF}"/>
          </ac:picMkLst>
        </pc:picChg>
        <pc:picChg chg="add mod">
          <ac:chgData name="Larsson, Madeleine" userId="d18b8083-127d-4376-8742-6eff84a3ce86" providerId="ADAL" clId="{1BB03037-85EE-4FDB-90C6-5AB730CCFDAB}" dt="2024-03-01T09:17:40.757" v="13632" actId="1076"/>
          <ac:picMkLst>
            <pc:docMk/>
            <pc:sldMk cId="3185247182" sldId="5080"/>
            <ac:picMk id="19" creationId="{DCF85E25-664E-685C-0602-7A0586BF707E}"/>
          </ac:picMkLst>
        </pc:picChg>
      </pc:sldChg>
      <pc:sldChg chg="new del">
        <pc:chgData name="Larsson, Madeleine" userId="d18b8083-127d-4376-8742-6eff84a3ce86" providerId="ADAL" clId="{1BB03037-85EE-4FDB-90C6-5AB730CCFDAB}" dt="2024-03-01T08:37:46.121" v="11949" actId="680"/>
        <pc:sldMkLst>
          <pc:docMk/>
          <pc:sldMk cId="150807917" sldId="5081"/>
        </pc:sldMkLst>
      </pc:sldChg>
      <pc:sldChg chg="new del">
        <pc:chgData name="Larsson, Madeleine" userId="d18b8083-127d-4376-8742-6eff84a3ce86" providerId="ADAL" clId="{1BB03037-85EE-4FDB-90C6-5AB730CCFDAB}" dt="2024-03-01T08:37:40.463" v="11947" actId="680"/>
        <pc:sldMkLst>
          <pc:docMk/>
          <pc:sldMk cId="1941579539" sldId="5081"/>
        </pc:sldMkLst>
      </pc:sldChg>
      <pc:sldChg chg="addSp delSp modSp new mod modClrScheme chgLayout modNotesTx">
        <pc:chgData name="Larsson, Madeleine" userId="d18b8083-127d-4376-8742-6eff84a3ce86" providerId="ADAL" clId="{1BB03037-85EE-4FDB-90C6-5AB730CCFDAB}" dt="2024-03-01T09:17:27.970" v="13628" actId="20577"/>
        <pc:sldMkLst>
          <pc:docMk/>
          <pc:sldMk cId="2809224895" sldId="5081"/>
        </pc:sldMkLst>
        <pc:spChg chg="del">
          <ac:chgData name="Larsson, Madeleine" userId="d18b8083-127d-4376-8742-6eff84a3ce86" providerId="ADAL" clId="{1BB03037-85EE-4FDB-90C6-5AB730CCFDAB}" dt="2024-03-01T08:37:56.709" v="11952" actId="26606"/>
          <ac:spMkLst>
            <pc:docMk/>
            <pc:sldMk cId="2809224895" sldId="5081"/>
            <ac:spMk id="2" creationId="{DCC56EAF-CCC6-7759-4057-2D5289129303}"/>
          </ac:spMkLst>
        </pc:spChg>
        <pc:spChg chg="mod">
          <ac:chgData name="Larsson, Madeleine" userId="d18b8083-127d-4376-8742-6eff84a3ce86" providerId="ADAL" clId="{1BB03037-85EE-4FDB-90C6-5AB730CCFDAB}" dt="2024-03-01T08:37:56.709" v="11952" actId="26606"/>
          <ac:spMkLst>
            <pc:docMk/>
            <pc:sldMk cId="2809224895" sldId="5081"/>
            <ac:spMk id="3" creationId="{B139ABD7-6B92-E2BC-E3D7-84AF128FADAD}"/>
          </ac:spMkLst>
        </pc:spChg>
        <pc:spChg chg="mod modVis">
          <ac:chgData name="Larsson, Madeleine" userId="d18b8083-127d-4376-8742-6eff84a3ce86" providerId="ADAL" clId="{1BB03037-85EE-4FDB-90C6-5AB730CCFDAB}" dt="2024-03-01T08:37:56.709" v="11952" actId="26606"/>
          <ac:spMkLst>
            <pc:docMk/>
            <pc:sldMk cId="2809224895" sldId="5081"/>
            <ac:spMk id="4" creationId="{803B06A4-FCF6-3C28-FD2B-0A6DAB406F2F}"/>
          </ac:spMkLst>
        </pc:spChg>
        <pc:picChg chg="add mod ord">
          <ac:chgData name="Larsson, Madeleine" userId="d18b8083-127d-4376-8742-6eff84a3ce86" providerId="ADAL" clId="{1BB03037-85EE-4FDB-90C6-5AB730CCFDAB}" dt="2024-03-01T08:37:56.709" v="11952" actId="26606"/>
          <ac:picMkLst>
            <pc:docMk/>
            <pc:sldMk cId="2809224895" sldId="5081"/>
            <ac:picMk id="6" creationId="{BC3EC303-E65E-3FB3-2657-9CA1DE8ABBC1}"/>
          </ac:picMkLst>
        </pc:picChg>
      </pc:sldChg>
      <pc:sldChg chg="addSp delSp modSp new mod modNotesTx">
        <pc:chgData name="Larsson, Madeleine" userId="d18b8083-127d-4376-8742-6eff84a3ce86" providerId="ADAL" clId="{1BB03037-85EE-4FDB-90C6-5AB730CCFDAB}" dt="2024-03-01T09:21:23.354" v="14160" actId="1076"/>
        <pc:sldMkLst>
          <pc:docMk/>
          <pc:sldMk cId="2430975818" sldId="5082"/>
        </pc:sldMkLst>
        <pc:spChg chg="add del">
          <ac:chgData name="Larsson, Madeleine" userId="d18b8083-127d-4376-8742-6eff84a3ce86" providerId="ADAL" clId="{1BB03037-85EE-4FDB-90C6-5AB730CCFDAB}" dt="2024-03-01T09:16:11.467" v="13548" actId="478"/>
          <ac:spMkLst>
            <pc:docMk/>
            <pc:sldMk cId="2430975818" sldId="5082"/>
            <ac:spMk id="2" creationId="{2097C16E-E40D-6613-CE8C-C8D5D5944490}"/>
          </ac:spMkLst>
        </pc:spChg>
        <pc:picChg chg="add mod">
          <ac:chgData name="Larsson, Madeleine" userId="d18b8083-127d-4376-8742-6eff84a3ce86" providerId="ADAL" clId="{1BB03037-85EE-4FDB-90C6-5AB730CCFDAB}" dt="2024-03-01T09:16:10.361" v="13547"/>
          <ac:picMkLst>
            <pc:docMk/>
            <pc:sldMk cId="2430975818" sldId="5082"/>
            <ac:picMk id="6" creationId="{D75011F8-FA04-3D15-0249-136FBBCABA6F}"/>
          </ac:picMkLst>
        </pc:picChg>
        <pc:picChg chg="add mod">
          <ac:chgData name="Larsson, Madeleine" userId="d18b8083-127d-4376-8742-6eff84a3ce86" providerId="ADAL" clId="{1BB03037-85EE-4FDB-90C6-5AB730CCFDAB}" dt="2024-03-01T09:21:23.354" v="14160" actId="1076"/>
          <ac:picMkLst>
            <pc:docMk/>
            <pc:sldMk cId="2430975818" sldId="5082"/>
            <ac:picMk id="8" creationId="{4855CBB4-8C5D-5B2C-AB5A-F6A2B1819EB8}"/>
          </ac:picMkLst>
        </pc:picChg>
      </pc:sldChg>
      <pc:sldChg chg="addSp delSp modSp new mod modNotesTx">
        <pc:chgData name="Larsson, Madeleine" userId="d18b8083-127d-4376-8742-6eff84a3ce86" providerId="ADAL" clId="{1BB03037-85EE-4FDB-90C6-5AB730CCFDAB}" dt="2024-03-01T09:20:48.931" v="14157" actId="20577"/>
        <pc:sldMkLst>
          <pc:docMk/>
          <pc:sldMk cId="2982726157" sldId="5083"/>
        </pc:sldMkLst>
        <pc:spChg chg="del">
          <ac:chgData name="Larsson, Madeleine" userId="d18b8083-127d-4376-8742-6eff84a3ce86" providerId="ADAL" clId="{1BB03037-85EE-4FDB-90C6-5AB730CCFDAB}" dt="2024-03-01T09:17:45.943" v="13634" actId="478"/>
          <ac:spMkLst>
            <pc:docMk/>
            <pc:sldMk cId="2982726157" sldId="5083"/>
            <ac:spMk id="2" creationId="{F8B72C5D-B95F-E4AE-36F4-4C2496E418DC}"/>
          </ac:spMkLst>
        </pc:spChg>
        <pc:spChg chg="mod">
          <ac:chgData name="Larsson, Madeleine" userId="d18b8083-127d-4376-8742-6eff84a3ce86" providerId="ADAL" clId="{1BB03037-85EE-4FDB-90C6-5AB730CCFDAB}" dt="2024-03-01T09:17:51.622" v="13635" actId="26606"/>
          <ac:spMkLst>
            <pc:docMk/>
            <pc:sldMk cId="2982726157" sldId="5083"/>
            <ac:spMk id="3" creationId="{E7DBB26D-C33E-0C61-91D4-60F32EEC0532}"/>
          </ac:spMkLst>
        </pc:spChg>
        <pc:spChg chg="mod">
          <ac:chgData name="Larsson, Madeleine" userId="d18b8083-127d-4376-8742-6eff84a3ce86" providerId="ADAL" clId="{1BB03037-85EE-4FDB-90C6-5AB730CCFDAB}" dt="2024-03-01T09:17:51.622" v="13635" actId="26606"/>
          <ac:spMkLst>
            <pc:docMk/>
            <pc:sldMk cId="2982726157" sldId="5083"/>
            <ac:spMk id="4" creationId="{B9E872EA-C670-D19D-389B-BD2925980465}"/>
          </ac:spMkLst>
        </pc:spChg>
        <pc:picChg chg="add mod ord">
          <ac:chgData name="Larsson, Madeleine" userId="d18b8083-127d-4376-8742-6eff84a3ce86" providerId="ADAL" clId="{1BB03037-85EE-4FDB-90C6-5AB730CCFDAB}" dt="2024-03-01T09:17:51.622" v="13635" actId="26606"/>
          <ac:picMkLst>
            <pc:docMk/>
            <pc:sldMk cId="2982726157" sldId="5083"/>
            <ac:picMk id="13" creationId="{7CDE1C21-16A9-3A40-B7F3-0C7D2EF396FF}"/>
          </ac:picMkLst>
        </pc:picChg>
      </pc:sldChg>
      <pc:sldChg chg="modSp mod">
        <pc:chgData name="Larsson, Madeleine" userId="d18b8083-127d-4376-8742-6eff84a3ce86" providerId="ADAL" clId="{1BB03037-85EE-4FDB-90C6-5AB730CCFDAB}" dt="2024-03-12T10:13:11.227" v="15623" actId="20577"/>
        <pc:sldMkLst>
          <pc:docMk/>
          <pc:sldMk cId="3344217668" sldId="5084"/>
        </pc:sldMkLst>
        <pc:spChg chg="mod">
          <ac:chgData name="Larsson, Madeleine" userId="d18b8083-127d-4376-8742-6eff84a3ce86" providerId="ADAL" clId="{1BB03037-85EE-4FDB-90C6-5AB730CCFDAB}" dt="2024-03-12T10:13:11.227" v="15623" actId="20577"/>
          <ac:spMkLst>
            <pc:docMk/>
            <pc:sldMk cId="3344217668" sldId="5084"/>
            <ac:spMk id="8" creationId="{2A551E22-1F1B-181E-88B2-862184D19D57}"/>
          </ac:spMkLst>
        </pc:spChg>
      </pc:sldChg>
      <pc:sldChg chg="new del">
        <pc:chgData name="Larsson, Madeleine" userId="d18b8083-127d-4376-8742-6eff84a3ce86" providerId="ADAL" clId="{1BB03037-85EE-4FDB-90C6-5AB730CCFDAB}" dt="2024-03-12T09:54:02.170" v="14936" actId="47"/>
        <pc:sldMkLst>
          <pc:docMk/>
          <pc:sldMk cId="3154076512" sldId="5086"/>
        </pc:sldMkLst>
      </pc:sldChg>
      <pc:sldChg chg="addSp delSp modSp new mod modClrScheme chgLayout modNotesTx">
        <pc:chgData name="Larsson, Madeleine" userId="d18b8083-127d-4376-8742-6eff84a3ce86" providerId="ADAL" clId="{1BB03037-85EE-4FDB-90C6-5AB730CCFDAB}" dt="2024-03-12T10:17:45.274" v="15642"/>
        <pc:sldMkLst>
          <pc:docMk/>
          <pc:sldMk cId="4095318777" sldId="5086"/>
        </pc:sldMkLst>
        <pc:spChg chg="del">
          <ac:chgData name="Larsson, Madeleine" userId="d18b8083-127d-4376-8742-6eff84a3ce86" providerId="ADAL" clId="{1BB03037-85EE-4FDB-90C6-5AB730CCFDAB}" dt="2024-03-12T09:55:49.459" v="15094" actId="931"/>
          <ac:spMkLst>
            <pc:docMk/>
            <pc:sldMk cId="4095318777" sldId="5086"/>
            <ac:spMk id="2" creationId="{70518057-32B7-69D5-FDCC-E5AA491D063D}"/>
          </ac:spMkLst>
        </pc:spChg>
        <pc:spChg chg="mod">
          <ac:chgData name="Larsson, Madeleine" userId="d18b8083-127d-4376-8742-6eff84a3ce86" providerId="ADAL" clId="{1BB03037-85EE-4FDB-90C6-5AB730CCFDAB}" dt="2024-03-12T10:17:34.038" v="15641" actId="26606"/>
          <ac:spMkLst>
            <pc:docMk/>
            <pc:sldMk cId="4095318777" sldId="5086"/>
            <ac:spMk id="3" creationId="{093A34CB-D084-C69A-A399-E1C96E86F495}"/>
          </ac:spMkLst>
        </pc:spChg>
        <pc:spChg chg="mod">
          <ac:chgData name="Larsson, Madeleine" userId="d18b8083-127d-4376-8742-6eff84a3ce86" providerId="ADAL" clId="{1BB03037-85EE-4FDB-90C6-5AB730CCFDAB}" dt="2024-03-12T10:17:34.038" v="15641" actId="26606"/>
          <ac:spMkLst>
            <pc:docMk/>
            <pc:sldMk cId="4095318777" sldId="5086"/>
            <ac:spMk id="4" creationId="{77DA4167-D70A-C890-A933-4B3CD4439E93}"/>
          </ac:spMkLst>
        </pc:spChg>
        <pc:spChg chg="mod">
          <ac:chgData name="Larsson, Madeleine" userId="d18b8083-127d-4376-8742-6eff84a3ce86" providerId="ADAL" clId="{1BB03037-85EE-4FDB-90C6-5AB730CCFDAB}" dt="2024-03-12T10:17:34.038" v="15641" actId="26606"/>
          <ac:spMkLst>
            <pc:docMk/>
            <pc:sldMk cId="4095318777" sldId="5086"/>
            <ac:spMk id="5" creationId="{07BB1AAC-F8AA-6D1C-0460-97DB60476748}"/>
          </ac:spMkLst>
        </pc:spChg>
        <pc:spChg chg="mod ord">
          <ac:chgData name="Larsson, Madeleine" userId="d18b8083-127d-4376-8742-6eff84a3ce86" providerId="ADAL" clId="{1BB03037-85EE-4FDB-90C6-5AB730CCFDAB}" dt="2024-03-12T10:17:34.038" v="15641" actId="26606"/>
          <ac:spMkLst>
            <pc:docMk/>
            <pc:sldMk cId="4095318777" sldId="5086"/>
            <ac:spMk id="6" creationId="{CF6C3F60-67CF-BE43-CE5D-97D3E7FC3452}"/>
          </ac:spMkLst>
        </pc:spChg>
        <pc:spChg chg="add del mod">
          <ac:chgData name="Larsson, Madeleine" userId="d18b8083-127d-4376-8742-6eff84a3ce86" providerId="ADAL" clId="{1BB03037-85EE-4FDB-90C6-5AB730CCFDAB}" dt="2024-03-12T10:17:29.288" v="15639"/>
          <ac:spMkLst>
            <pc:docMk/>
            <pc:sldMk cId="4095318777" sldId="5086"/>
            <ac:spMk id="10" creationId="{E06F43F8-91FF-880E-3E1E-43EAC7053FE4}"/>
          </ac:spMkLst>
        </pc:spChg>
        <pc:picChg chg="add del mod ord">
          <ac:chgData name="Larsson, Madeleine" userId="d18b8083-127d-4376-8742-6eff84a3ce86" providerId="ADAL" clId="{1BB03037-85EE-4FDB-90C6-5AB730CCFDAB}" dt="2024-03-12T10:15:49.197" v="15638" actId="478"/>
          <ac:picMkLst>
            <pc:docMk/>
            <pc:sldMk cId="4095318777" sldId="5086"/>
            <ac:picMk id="8" creationId="{F59DF629-CC04-FD62-787B-6451CA2D2FB8}"/>
          </ac:picMkLst>
        </pc:picChg>
        <pc:picChg chg="add mod">
          <ac:chgData name="Larsson, Madeleine" userId="d18b8083-127d-4376-8742-6eff84a3ce86" providerId="ADAL" clId="{1BB03037-85EE-4FDB-90C6-5AB730CCFDAB}" dt="2024-03-12T10:17:34.038" v="15641" actId="26606"/>
          <ac:picMkLst>
            <pc:docMk/>
            <pc:sldMk cId="4095318777" sldId="5086"/>
            <ac:picMk id="12" creationId="{BB7DC3AD-1852-D5C3-EA05-BA8DFD9ADED8}"/>
          </ac:picMkLst>
        </pc:picChg>
      </pc:sldChg>
      <pc:sldChg chg="new del">
        <pc:chgData name="Larsson, Madeleine" userId="d18b8083-127d-4376-8742-6eff84a3ce86" providerId="ADAL" clId="{1BB03037-85EE-4FDB-90C6-5AB730CCFDAB}" dt="2024-03-12T09:53:56.548" v="14934" actId="47"/>
        <pc:sldMkLst>
          <pc:docMk/>
          <pc:sldMk cId="278335030" sldId="5087"/>
        </pc:sldMkLst>
      </pc:sldChg>
      <pc:sldChg chg="addSp delSp modSp new mod modClrScheme chgLayout modNotesTx">
        <pc:chgData name="Larsson, Madeleine" userId="d18b8083-127d-4376-8742-6eff84a3ce86" providerId="ADAL" clId="{1BB03037-85EE-4FDB-90C6-5AB730CCFDAB}" dt="2024-03-12T10:14:09.337" v="15628" actId="478"/>
        <pc:sldMkLst>
          <pc:docMk/>
          <pc:sldMk cId="2510377446" sldId="5087"/>
        </pc:sldMkLst>
        <pc:spChg chg="mod">
          <ac:chgData name="Larsson, Madeleine" userId="d18b8083-127d-4376-8742-6eff84a3ce86" providerId="ADAL" clId="{1BB03037-85EE-4FDB-90C6-5AB730CCFDAB}" dt="2024-03-12T10:13:57.305" v="15624" actId="26606"/>
          <ac:spMkLst>
            <pc:docMk/>
            <pc:sldMk cId="2510377446" sldId="5087"/>
            <ac:spMk id="2" creationId="{22B5E9BC-977F-C86F-5DD9-C5AD32BF168C}"/>
          </ac:spMkLst>
        </pc:spChg>
        <pc:spChg chg="mod modVis">
          <ac:chgData name="Larsson, Madeleine" userId="d18b8083-127d-4376-8742-6eff84a3ce86" providerId="ADAL" clId="{1BB03037-85EE-4FDB-90C6-5AB730CCFDAB}" dt="2024-03-12T10:13:57.305" v="15624" actId="26606"/>
          <ac:spMkLst>
            <pc:docMk/>
            <pc:sldMk cId="2510377446" sldId="5087"/>
            <ac:spMk id="3" creationId="{1A5206D9-7E83-49D2-FED7-2641926D213C}"/>
          </ac:spMkLst>
        </pc:spChg>
        <pc:spChg chg="del">
          <ac:chgData name="Larsson, Madeleine" userId="d18b8083-127d-4376-8742-6eff84a3ce86" providerId="ADAL" clId="{1BB03037-85EE-4FDB-90C6-5AB730CCFDAB}" dt="2024-03-12T10:02:32.196" v="15435" actId="26606"/>
          <ac:spMkLst>
            <pc:docMk/>
            <pc:sldMk cId="2510377446" sldId="5087"/>
            <ac:spMk id="4" creationId="{B1189506-7B82-837B-6853-A52EA201847F}"/>
          </ac:spMkLst>
        </pc:spChg>
        <pc:spChg chg="del">
          <ac:chgData name="Larsson, Madeleine" userId="d18b8083-127d-4376-8742-6eff84a3ce86" providerId="ADAL" clId="{1BB03037-85EE-4FDB-90C6-5AB730CCFDAB}" dt="2024-03-12T10:02:26.012" v="15431"/>
          <ac:spMkLst>
            <pc:docMk/>
            <pc:sldMk cId="2510377446" sldId="5087"/>
            <ac:spMk id="5" creationId="{851DD3BC-5F90-B937-53B6-79052DA8408C}"/>
          </ac:spMkLst>
        </pc:spChg>
        <pc:spChg chg="add del">
          <ac:chgData name="Larsson, Madeleine" userId="d18b8083-127d-4376-8742-6eff84a3ce86" providerId="ADAL" clId="{1BB03037-85EE-4FDB-90C6-5AB730CCFDAB}" dt="2024-03-12T10:02:41.660" v="15437" actId="22"/>
          <ac:spMkLst>
            <pc:docMk/>
            <pc:sldMk cId="2510377446" sldId="5087"/>
            <ac:spMk id="9" creationId="{BDAFB5EF-CDA0-69A4-8746-D8A3ABAEBB08}"/>
          </ac:spMkLst>
        </pc:spChg>
        <pc:spChg chg="add del">
          <ac:chgData name="Larsson, Madeleine" userId="d18b8083-127d-4376-8742-6eff84a3ce86" providerId="ADAL" clId="{1BB03037-85EE-4FDB-90C6-5AB730CCFDAB}" dt="2024-03-12T10:03:04.526" v="15443" actId="478"/>
          <ac:spMkLst>
            <pc:docMk/>
            <pc:sldMk cId="2510377446" sldId="5087"/>
            <ac:spMk id="11" creationId="{B321BA14-D64C-FB48-BEFF-5C201C14B4D2}"/>
          </ac:spMkLst>
        </pc:spChg>
        <pc:spChg chg="add mod ord">
          <ac:chgData name="Larsson, Madeleine" userId="d18b8083-127d-4376-8742-6eff84a3ce86" providerId="ADAL" clId="{1BB03037-85EE-4FDB-90C6-5AB730CCFDAB}" dt="2024-03-12T10:14:05.856" v="15626" actId="1076"/>
          <ac:spMkLst>
            <pc:docMk/>
            <pc:sldMk cId="2510377446" sldId="5087"/>
            <ac:spMk id="12" creationId="{EA090D7A-8991-9C2C-AE40-40574213A131}"/>
          </ac:spMkLst>
        </pc:spChg>
        <pc:spChg chg="add mod">
          <ac:chgData name="Larsson, Madeleine" userId="d18b8083-127d-4376-8742-6eff84a3ce86" providerId="ADAL" clId="{1BB03037-85EE-4FDB-90C6-5AB730CCFDAB}" dt="2024-03-12T10:13:57.305" v="15624" actId="26606"/>
          <ac:spMkLst>
            <pc:docMk/>
            <pc:sldMk cId="2510377446" sldId="5087"/>
            <ac:spMk id="17" creationId="{3669AC9E-1A08-1E31-567A-1C5974EEB461}"/>
          </ac:spMkLst>
        </pc:spChg>
        <pc:spChg chg="add del mod">
          <ac:chgData name="Larsson, Madeleine" userId="d18b8083-127d-4376-8742-6eff84a3ce86" providerId="ADAL" clId="{1BB03037-85EE-4FDB-90C6-5AB730CCFDAB}" dt="2024-03-12T10:14:07.585" v="15627" actId="478"/>
          <ac:spMkLst>
            <pc:docMk/>
            <pc:sldMk cId="2510377446" sldId="5087"/>
            <ac:spMk id="19" creationId="{173CCA7E-DC25-8AB3-69EC-F9747B92E83C}"/>
          </ac:spMkLst>
        </pc:spChg>
        <pc:spChg chg="add del mod">
          <ac:chgData name="Larsson, Madeleine" userId="d18b8083-127d-4376-8742-6eff84a3ce86" providerId="ADAL" clId="{1BB03037-85EE-4FDB-90C6-5AB730CCFDAB}" dt="2024-03-12T10:14:09.337" v="15628" actId="478"/>
          <ac:spMkLst>
            <pc:docMk/>
            <pc:sldMk cId="2510377446" sldId="5087"/>
            <ac:spMk id="21" creationId="{BABBA242-1139-4698-2EFA-E99E04595D60}"/>
          </ac:spMkLst>
        </pc:spChg>
        <pc:picChg chg="add mod ord">
          <ac:chgData name="Larsson, Madeleine" userId="d18b8083-127d-4376-8742-6eff84a3ce86" providerId="ADAL" clId="{1BB03037-85EE-4FDB-90C6-5AB730CCFDAB}" dt="2024-03-12T10:13:57.305" v="15624" actId="26606"/>
          <ac:picMkLst>
            <pc:docMk/>
            <pc:sldMk cId="2510377446" sldId="5087"/>
            <ac:picMk id="7" creationId="{E07F8DBF-AC79-0129-8C0F-0905D054DB3F}"/>
          </ac:picMkLst>
        </pc:picChg>
      </pc:sldChg>
      <pc:sldChg chg="new del">
        <pc:chgData name="Larsson, Madeleine" userId="d18b8083-127d-4376-8742-6eff84a3ce86" providerId="ADAL" clId="{1BB03037-85EE-4FDB-90C6-5AB730CCFDAB}" dt="2024-03-12T09:56:21.441" v="15098" actId="47"/>
        <pc:sldMkLst>
          <pc:docMk/>
          <pc:sldMk cId="4228214122" sldId="5087"/>
        </pc:sldMkLst>
      </pc:sldChg>
      <pc:sldChg chg="addSp delSp modSp new del mod">
        <pc:chgData name="Larsson, Madeleine" userId="d18b8083-127d-4376-8742-6eff84a3ce86" providerId="ADAL" clId="{1BB03037-85EE-4FDB-90C6-5AB730CCFDAB}" dt="2024-03-12T10:05:34.750" v="15462" actId="47"/>
        <pc:sldMkLst>
          <pc:docMk/>
          <pc:sldMk cId="298336772" sldId="5088"/>
        </pc:sldMkLst>
        <pc:spChg chg="del">
          <ac:chgData name="Larsson, Madeleine" userId="d18b8083-127d-4376-8742-6eff84a3ce86" providerId="ADAL" clId="{1BB03037-85EE-4FDB-90C6-5AB730CCFDAB}" dt="2024-03-12T10:03:45.930" v="15447" actId="478"/>
          <ac:spMkLst>
            <pc:docMk/>
            <pc:sldMk cId="298336772" sldId="5088"/>
            <ac:spMk id="2" creationId="{429D58CD-D4AC-8DF5-FD22-00688D752F01}"/>
          </ac:spMkLst>
        </pc:spChg>
        <pc:picChg chg="add mod">
          <ac:chgData name="Larsson, Madeleine" userId="d18b8083-127d-4376-8742-6eff84a3ce86" providerId="ADAL" clId="{1BB03037-85EE-4FDB-90C6-5AB730CCFDAB}" dt="2024-03-12T10:03:49.424" v="15449" actId="1076"/>
          <ac:picMkLst>
            <pc:docMk/>
            <pc:sldMk cId="298336772" sldId="5088"/>
            <ac:picMk id="8" creationId="{022F2AD6-4D37-227F-A687-4F8F2078F426}"/>
          </ac:picMkLst>
        </pc:picChg>
      </pc:sldChg>
      <pc:sldChg chg="new del">
        <pc:chgData name="Larsson, Madeleine" userId="d18b8083-127d-4376-8742-6eff84a3ce86" providerId="ADAL" clId="{1BB03037-85EE-4FDB-90C6-5AB730CCFDAB}" dt="2024-03-12T09:53:58.953" v="14935" actId="47"/>
        <pc:sldMkLst>
          <pc:docMk/>
          <pc:sldMk cId="3766306708" sldId="5088"/>
        </pc:sldMkLst>
      </pc:sldChg>
      <pc:sldChg chg="addSp delSp modSp new mod modClrScheme chgLayout modNotesTx">
        <pc:chgData name="Larsson, Madeleine" userId="d18b8083-127d-4376-8742-6eff84a3ce86" providerId="ADAL" clId="{1BB03037-85EE-4FDB-90C6-5AB730CCFDAB}" dt="2024-03-12T10:18:12.287" v="15643"/>
        <pc:sldMkLst>
          <pc:docMk/>
          <pc:sldMk cId="295359719" sldId="5089"/>
        </pc:sldMkLst>
        <pc:spChg chg="del">
          <ac:chgData name="Larsson, Madeleine" userId="d18b8083-127d-4376-8742-6eff84a3ce86" providerId="ADAL" clId="{1BB03037-85EE-4FDB-90C6-5AB730CCFDAB}" dt="2024-03-12T10:05:11.166" v="15454" actId="478"/>
          <ac:spMkLst>
            <pc:docMk/>
            <pc:sldMk cId="295359719" sldId="5089"/>
            <ac:spMk id="2" creationId="{EF6B0A40-3792-CEB7-76F4-D23179FEB213}"/>
          </ac:spMkLst>
        </pc:spChg>
        <pc:spChg chg="del">
          <ac:chgData name="Larsson, Madeleine" userId="d18b8083-127d-4376-8742-6eff84a3ce86" providerId="ADAL" clId="{1BB03037-85EE-4FDB-90C6-5AB730CCFDAB}" dt="2024-03-12T10:05:13.632" v="15455" actId="478"/>
          <ac:spMkLst>
            <pc:docMk/>
            <pc:sldMk cId="295359719" sldId="5089"/>
            <ac:spMk id="3" creationId="{E731CC04-5BC3-CFF1-F2CD-5D136844121E}"/>
          </ac:spMkLst>
        </pc:spChg>
        <pc:spChg chg="mod">
          <ac:chgData name="Larsson, Madeleine" userId="d18b8083-127d-4376-8742-6eff84a3ce86" providerId="ADAL" clId="{1BB03037-85EE-4FDB-90C6-5AB730CCFDAB}" dt="2024-03-12T10:05:16.869" v="15457" actId="26606"/>
          <ac:spMkLst>
            <pc:docMk/>
            <pc:sldMk cId="295359719" sldId="5089"/>
            <ac:spMk id="4" creationId="{68F3D108-A6F5-A534-8B22-FF4A1974C545}"/>
          </ac:spMkLst>
        </pc:spChg>
        <pc:spChg chg="mod">
          <ac:chgData name="Larsson, Madeleine" userId="d18b8083-127d-4376-8742-6eff84a3ce86" providerId="ADAL" clId="{1BB03037-85EE-4FDB-90C6-5AB730CCFDAB}" dt="2024-03-12T10:05:16.869" v="15457" actId="26606"/>
          <ac:spMkLst>
            <pc:docMk/>
            <pc:sldMk cId="295359719" sldId="5089"/>
            <ac:spMk id="5" creationId="{48EC074A-0484-C858-5C04-DFE964A6E5F6}"/>
          </ac:spMkLst>
        </pc:spChg>
        <pc:spChg chg="mod">
          <ac:chgData name="Larsson, Madeleine" userId="d18b8083-127d-4376-8742-6eff84a3ce86" providerId="ADAL" clId="{1BB03037-85EE-4FDB-90C6-5AB730CCFDAB}" dt="2024-03-12T10:05:28.565" v="15461" actId="403"/>
          <ac:spMkLst>
            <pc:docMk/>
            <pc:sldMk cId="295359719" sldId="5089"/>
            <ac:spMk id="6" creationId="{DD89A72C-8ECD-3887-47A6-B4E509DAE503}"/>
          </ac:spMkLst>
        </pc:spChg>
        <pc:spChg chg="del">
          <ac:chgData name="Larsson, Madeleine" userId="d18b8083-127d-4376-8742-6eff84a3ce86" providerId="ADAL" clId="{1BB03037-85EE-4FDB-90C6-5AB730CCFDAB}" dt="2024-03-12T10:05:16.869" v="15457" actId="26606"/>
          <ac:spMkLst>
            <pc:docMk/>
            <pc:sldMk cId="295359719" sldId="5089"/>
            <ac:spMk id="7" creationId="{E5BF2056-3146-DDD3-5A62-402134B83FCD}"/>
          </ac:spMkLst>
        </pc:spChg>
        <pc:spChg chg="add del mod">
          <ac:chgData name="Larsson, Madeleine" userId="d18b8083-127d-4376-8742-6eff84a3ce86" providerId="ADAL" clId="{1BB03037-85EE-4FDB-90C6-5AB730CCFDAB}" dt="2024-03-12T10:05:20.619" v="15458" actId="478"/>
          <ac:spMkLst>
            <pc:docMk/>
            <pc:sldMk cId="295359719" sldId="5089"/>
            <ac:spMk id="13" creationId="{F0616B3B-D402-02DB-747E-FEC553CDA271}"/>
          </ac:spMkLst>
        </pc:spChg>
        <pc:picChg chg="add mod ord">
          <ac:chgData name="Larsson, Madeleine" userId="d18b8083-127d-4376-8742-6eff84a3ce86" providerId="ADAL" clId="{1BB03037-85EE-4FDB-90C6-5AB730CCFDAB}" dt="2024-03-12T10:05:16.869" v="15457" actId="26606"/>
          <ac:picMkLst>
            <pc:docMk/>
            <pc:sldMk cId="295359719" sldId="5089"/>
            <ac:picMk id="8" creationId="{DC3636BB-BB1D-F4E6-9423-05C0D0D82276}"/>
          </ac:picMkLst>
        </pc:picChg>
      </pc:sldChg>
      <pc:sldChg chg="new del">
        <pc:chgData name="Larsson, Madeleine" userId="d18b8083-127d-4376-8742-6eff84a3ce86" providerId="ADAL" clId="{1BB03037-85EE-4FDB-90C6-5AB730CCFDAB}" dt="2024-03-12T09:53:54.120" v="14933" actId="47"/>
        <pc:sldMkLst>
          <pc:docMk/>
          <pc:sldMk cId="3060656807" sldId="5089"/>
        </pc:sldMkLst>
      </pc:sldChg>
      <pc:sldChg chg="addSp delSp modSp new mod modClrScheme chgLayout modNotesTx">
        <pc:chgData name="Larsson, Madeleine" userId="d18b8083-127d-4376-8742-6eff84a3ce86" providerId="ADAL" clId="{1BB03037-85EE-4FDB-90C6-5AB730CCFDAB}" dt="2024-03-12T10:23:52.774" v="15734" actId="478"/>
        <pc:sldMkLst>
          <pc:docMk/>
          <pc:sldMk cId="3055952525" sldId="5090"/>
        </pc:sldMkLst>
        <pc:spChg chg="add del">
          <ac:chgData name="Larsson, Madeleine" userId="d18b8083-127d-4376-8742-6eff84a3ce86" providerId="ADAL" clId="{1BB03037-85EE-4FDB-90C6-5AB730CCFDAB}" dt="2024-03-12T10:08:43.985" v="15474" actId="478"/>
          <ac:spMkLst>
            <pc:docMk/>
            <pc:sldMk cId="3055952525" sldId="5090"/>
            <ac:spMk id="2" creationId="{8C788080-3A29-3B07-26F1-7B10A4BC1BF2}"/>
          </ac:spMkLst>
        </pc:spChg>
        <pc:spChg chg="del">
          <ac:chgData name="Larsson, Madeleine" userId="d18b8083-127d-4376-8742-6eff84a3ce86" providerId="ADAL" clId="{1BB03037-85EE-4FDB-90C6-5AB730CCFDAB}" dt="2024-03-12T10:08:45.699" v="15475" actId="478"/>
          <ac:spMkLst>
            <pc:docMk/>
            <pc:sldMk cId="3055952525" sldId="5090"/>
            <ac:spMk id="3" creationId="{8879C384-7D70-AFB8-8C8B-229F7B34A20C}"/>
          </ac:spMkLst>
        </pc:spChg>
        <pc:spChg chg="mod">
          <ac:chgData name="Larsson, Madeleine" userId="d18b8083-127d-4376-8742-6eff84a3ce86" providerId="ADAL" clId="{1BB03037-85EE-4FDB-90C6-5AB730CCFDAB}" dt="2024-03-12T10:23:22.627" v="15698" actId="26606"/>
          <ac:spMkLst>
            <pc:docMk/>
            <pc:sldMk cId="3055952525" sldId="5090"/>
            <ac:spMk id="4" creationId="{1AA45995-27D6-51F8-0FD3-C9308B61F848}"/>
          </ac:spMkLst>
        </pc:spChg>
        <pc:spChg chg="mod modVis">
          <ac:chgData name="Larsson, Madeleine" userId="d18b8083-127d-4376-8742-6eff84a3ce86" providerId="ADAL" clId="{1BB03037-85EE-4FDB-90C6-5AB730CCFDAB}" dt="2024-03-12T10:23:22.627" v="15698" actId="26606"/>
          <ac:spMkLst>
            <pc:docMk/>
            <pc:sldMk cId="3055952525" sldId="5090"/>
            <ac:spMk id="5" creationId="{360735E3-5404-C1B5-7F31-741A73014B31}"/>
          </ac:spMkLst>
        </pc:spChg>
        <pc:spChg chg="del">
          <ac:chgData name="Larsson, Madeleine" userId="d18b8083-127d-4376-8742-6eff84a3ce86" providerId="ADAL" clId="{1BB03037-85EE-4FDB-90C6-5AB730CCFDAB}" dt="2024-03-12T10:08:42.183" v="15473" actId="478"/>
          <ac:spMkLst>
            <pc:docMk/>
            <pc:sldMk cId="3055952525" sldId="5090"/>
            <ac:spMk id="6" creationId="{3B4587A8-9C89-5A0A-6699-4A8AF727148D}"/>
          </ac:spMkLst>
        </pc:spChg>
        <pc:spChg chg="del">
          <ac:chgData name="Larsson, Madeleine" userId="d18b8083-127d-4376-8742-6eff84a3ce86" providerId="ADAL" clId="{1BB03037-85EE-4FDB-90C6-5AB730CCFDAB}" dt="2024-03-12T10:08:51.931" v="15480" actId="26606"/>
          <ac:spMkLst>
            <pc:docMk/>
            <pc:sldMk cId="3055952525" sldId="5090"/>
            <ac:spMk id="7" creationId="{FBE4122E-895A-E8CA-9965-07BF3FAB4AFD}"/>
          </ac:spMkLst>
        </pc:spChg>
        <pc:spChg chg="add del mod ord">
          <ac:chgData name="Larsson, Madeleine" userId="d18b8083-127d-4376-8742-6eff84a3ce86" providerId="ADAL" clId="{1BB03037-85EE-4FDB-90C6-5AB730CCFDAB}" dt="2024-03-12T10:23:52.774" v="15734" actId="478"/>
          <ac:spMkLst>
            <pc:docMk/>
            <pc:sldMk cId="3055952525" sldId="5090"/>
            <ac:spMk id="16" creationId="{F6A92ED6-EB9E-B479-9978-474AF901E0E5}"/>
          </ac:spMkLst>
        </pc:spChg>
        <pc:spChg chg="add mod">
          <ac:chgData name="Larsson, Madeleine" userId="d18b8083-127d-4376-8742-6eff84a3ce86" providerId="ADAL" clId="{1BB03037-85EE-4FDB-90C6-5AB730CCFDAB}" dt="2024-03-12T10:23:22.627" v="15698" actId="26606"/>
          <ac:spMkLst>
            <pc:docMk/>
            <pc:sldMk cId="3055952525" sldId="5090"/>
            <ac:spMk id="21" creationId="{948946D3-8144-867B-5674-5CABDEFC1028}"/>
          </ac:spMkLst>
        </pc:spChg>
        <pc:spChg chg="add del mod">
          <ac:chgData name="Larsson, Madeleine" userId="d18b8083-127d-4376-8742-6eff84a3ce86" providerId="ADAL" clId="{1BB03037-85EE-4FDB-90C6-5AB730CCFDAB}" dt="2024-03-12T10:14:53.249" v="15631" actId="478"/>
          <ac:spMkLst>
            <pc:docMk/>
            <pc:sldMk cId="3055952525" sldId="5090"/>
            <ac:spMk id="23" creationId="{C215E48B-4834-F5CB-033A-4E08A2858783}"/>
          </ac:spMkLst>
        </pc:spChg>
        <pc:spChg chg="add del mod">
          <ac:chgData name="Larsson, Madeleine" userId="d18b8083-127d-4376-8742-6eff84a3ce86" providerId="ADAL" clId="{1BB03037-85EE-4FDB-90C6-5AB730CCFDAB}" dt="2024-03-12T10:14:51.383" v="15630" actId="478"/>
          <ac:spMkLst>
            <pc:docMk/>
            <pc:sldMk cId="3055952525" sldId="5090"/>
            <ac:spMk id="25" creationId="{D4A9295C-5713-DFEF-A249-DF6FBB93A403}"/>
          </ac:spMkLst>
        </pc:spChg>
        <pc:spChg chg="add del mod">
          <ac:chgData name="Larsson, Madeleine" userId="d18b8083-127d-4376-8742-6eff84a3ce86" providerId="ADAL" clId="{1BB03037-85EE-4FDB-90C6-5AB730CCFDAB}" dt="2024-03-12T10:23:49.227" v="15732" actId="1076"/>
          <ac:spMkLst>
            <pc:docMk/>
            <pc:sldMk cId="3055952525" sldId="5090"/>
            <ac:spMk id="26" creationId="{33E3E8F8-433A-CF6E-7F42-7A75767E6F93}"/>
          </ac:spMkLst>
        </pc:spChg>
        <pc:spChg chg="add del mod">
          <ac:chgData name="Larsson, Madeleine" userId="d18b8083-127d-4376-8742-6eff84a3ce86" providerId="ADAL" clId="{1BB03037-85EE-4FDB-90C6-5AB730CCFDAB}" dt="2024-03-12T10:23:50.310" v="15733" actId="478"/>
          <ac:spMkLst>
            <pc:docMk/>
            <pc:sldMk cId="3055952525" sldId="5090"/>
            <ac:spMk id="28" creationId="{E7814B18-506D-EF0F-C97E-5A4247386364}"/>
          </ac:spMkLst>
        </pc:spChg>
        <pc:picChg chg="add mod">
          <ac:chgData name="Larsson, Madeleine" userId="d18b8083-127d-4376-8742-6eff84a3ce86" providerId="ADAL" clId="{1BB03037-85EE-4FDB-90C6-5AB730CCFDAB}" dt="2024-03-12T10:08:29.231" v="15468"/>
          <ac:picMkLst>
            <pc:docMk/>
            <pc:sldMk cId="3055952525" sldId="5090"/>
            <ac:picMk id="9" creationId="{22B1C631-5B25-03A5-6CB7-D03D255A2A6E}"/>
          </ac:picMkLst>
        </pc:picChg>
        <pc:picChg chg="add mod">
          <ac:chgData name="Larsson, Madeleine" userId="d18b8083-127d-4376-8742-6eff84a3ce86" providerId="ADAL" clId="{1BB03037-85EE-4FDB-90C6-5AB730CCFDAB}" dt="2024-03-12T10:08:36.831" v="15470"/>
          <ac:picMkLst>
            <pc:docMk/>
            <pc:sldMk cId="3055952525" sldId="5090"/>
            <ac:picMk id="11" creationId="{F935D966-8A9A-A905-04F1-14714E0AC5A6}"/>
          </ac:picMkLst>
        </pc:picChg>
        <pc:picChg chg="add mod">
          <ac:chgData name="Larsson, Madeleine" userId="d18b8083-127d-4376-8742-6eff84a3ce86" providerId="ADAL" clId="{1BB03037-85EE-4FDB-90C6-5AB730CCFDAB}" dt="2024-03-12T10:08:40.051" v="15472"/>
          <ac:picMkLst>
            <pc:docMk/>
            <pc:sldMk cId="3055952525" sldId="5090"/>
            <ac:picMk id="13" creationId="{F890FAE1-7814-07CD-8F7D-323546F745E7}"/>
          </ac:picMkLst>
        </pc:picChg>
        <pc:picChg chg="add del mod ord">
          <ac:chgData name="Larsson, Madeleine" userId="d18b8083-127d-4376-8742-6eff84a3ce86" providerId="ADAL" clId="{1BB03037-85EE-4FDB-90C6-5AB730CCFDAB}" dt="2024-03-12T10:23:02.931" v="15694" actId="478"/>
          <ac:picMkLst>
            <pc:docMk/>
            <pc:sldMk cId="3055952525" sldId="5090"/>
            <ac:picMk id="15" creationId="{79AA197E-810F-383B-9106-C8F9B6436875}"/>
          </ac:picMkLst>
        </pc:picChg>
        <pc:picChg chg="add mod ord">
          <ac:chgData name="Larsson, Madeleine" userId="d18b8083-127d-4376-8742-6eff84a3ce86" providerId="ADAL" clId="{1BB03037-85EE-4FDB-90C6-5AB730CCFDAB}" dt="2024-03-12T10:23:22.627" v="15698" actId="26606"/>
          <ac:picMkLst>
            <pc:docMk/>
            <pc:sldMk cId="3055952525" sldId="5090"/>
            <ac:picMk id="17" creationId="{D3D98BBF-47FB-5DD9-B41A-60808EF4A64C}"/>
          </ac:picMkLst>
        </pc:picChg>
      </pc:sldChg>
      <pc:sldChg chg="new del">
        <pc:chgData name="Larsson, Madeleine" userId="d18b8083-127d-4376-8742-6eff84a3ce86" providerId="ADAL" clId="{1BB03037-85EE-4FDB-90C6-5AB730CCFDAB}" dt="2024-03-12T09:53:53.320" v="14932" actId="47"/>
        <pc:sldMkLst>
          <pc:docMk/>
          <pc:sldMk cId="4074964546" sldId="5090"/>
        </pc:sldMkLst>
      </pc:sldChg>
      <pc:sldChg chg="new del">
        <pc:chgData name="Larsson, Madeleine" userId="d18b8083-127d-4376-8742-6eff84a3ce86" providerId="ADAL" clId="{1BB03037-85EE-4FDB-90C6-5AB730CCFDAB}" dt="2024-03-12T10:09:41.161" v="15489" actId="47"/>
        <pc:sldMkLst>
          <pc:docMk/>
          <pc:sldMk cId="3786565491" sldId="5091"/>
        </pc:sldMkLst>
      </pc:sldChg>
      <pc:sldChg chg="addSp delSp modSp new mod modClrScheme chgLayout">
        <pc:chgData name="Larsson, Madeleine" userId="d18b8083-127d-4376-8742-6eff84a3ce86" providerId="ADAL" clId="{1BB03037-85EE-4FDB-90C6-5AB730CCFDAB}" dt="2024-03-12T10:12:17.929" v="15503" actId="478"/>
        <pc:sldMkLst>
          <pc:docMk/>
          <pc:sldMk cId="4084636722" sldId="5091"/>
        </pc:sldMkLst>
        <pc:spChg chg="del">
          <ac:chgData name="Larsson, Madeleine" userId="d18b8083-127d-4376-8742-6eff84a3ce86" providerId="ADAL" clId="{1BB03037-85EE-4FDB-90C6-5AB730CCFDAB}" dt="2024-03-12T10:10:25.308" v="15491"/>
          <ac:spMkLst>
            <pc:docMk/>
            <pc:sldMk cId="4084636722" sldId="5091"/>
            <ac:spMk id="2" creationId="{4CF684A8-5050-E1F1-6AA8-7ECA8766AFD2}"/>
          </ac:spMkLst>
        </pc:spChg>
        <pc:spChg chg="mod">
          <ac:chgData name="Larsson, Madeleine" userId="d18b8083-127d-4376-8742-6eff84a3ce86" providerId="ADAL" clId="{1BB03037-85EE-4FDB-90C6-5AB730CCFDAB}" dt="2024-03-12T10:12:11.331" v="15501" actId="26606"/>
          <ac:spMkLst>
            <pc:docMk/>
            <pc:sldMk cId="4084636722" sldId="5091"/>
            <ac:spMk id="3" creationId="{E0AF9E93-1544-FC1C-3F44-407E6F94105C}"/>
          </ac:spMkLst>
        </pc:spChg>
        <pc:spChg chg="mod">
          <ac:chgData name="Larsson, Madeleine" userId="d18b8083-127d-4376-8742-6eff84a3ce86" providerId="ADAL" clId="{1BB03037-85EE-4FDB-90C6-5AB730CCFDAB}" dt="2024-03-12T10:12:11.331" v="15501" actId="26606"/>
          <ac:spMkLst>
            <pc:docMk/>
            <pc:sldMk cId="4084636722" sldId="5091"/>
            <ac:spMk id="4" creationId="{BE5ACFB6-C7AD-E86B-4955-CA2D8B60DE1D}"/>
          </ac:spMkLst>
        </pc:spChg>
        <pc:spChg chg="add mod ord">
          <ac:chgData name="Larsson, Madeleine" userId="d18b8083-127d-4376-8742-6eff84a3ce86" providerId="ADAL" clId="{1BB03037-85EE-4FDB-90C6-5AB730CCFDAB}" dt="2024-03-12T10:12:11.331" v="15501" actId="26606"/>
          <ac:spMkLst>
            <pc:docMk/>
            <pc:sldMk cId="4084636722" sldId="5091"/>
            <ac:spMk id="7" creationId="{87A7D92A-786D-6C7C-F12C-2ADB873D17CF}"/>
          </ac:spMkLst>
        </pc:spChg>
        <pc:spChg chg="add del mod">
          <ac:chgData name="Larsson, Madeleine" userId="d18b8083-127d-4376-8742-6eff84a3ce86" providerId="ADAL" clId="{1BB03037-85EE-4FDB-90C6-5AB730CCFDAB}" dt="2024-03-12T10:11:59.735" v="15498"/>
          <ac:spMkLst>
            <pc:docMk/>
            <pc:sldMk cId="4084636722" sldId="5091"/>
            <ac:spMk id="9" creationId="{BA94CC7F-E082-B27D-AC36-750B66A8F950}"/>
          </ac:spMkLst>
        </pc:spChg>
        <pc:spChg chg="add del mod">
          <ac:chgData name="Larsson, Madeleine" userId="d18b8083-127d-4376-8742-6eff84a3ce86" providerId="ADAL" clId="{1BB03037-85EE-4FDB-90C6-5AB730CCFDAB}" dt="2024-03-12T10:12:15.500" v="15502" actId="478"/>
          <ac:spMkLst>
            <pc:docMk/>
            <pc:sldMk cId="4084636722" sldId="5091"/>
            <ac:spMk id="16" creationId="{ABDA5480-4AD3-6BC6-4910-1EF0A0A96477}"/>
          </ac:spMkLst>
        </pc:spChg>
        <pc:spChg chg="add del mod">
          <ac:chgData name="Larsson, Madeleine" userId="d18b8083-127d-4376-8742-6eff84a3ce86" providerId="ADAL" clId="{1BB03037-85EE-4FDB-90C6-5AB730CCFDAB}" dt="2024-03-12T10:12:17.929" v="15503" actId="478"/>
          <ac:spMkLst>
            <pc:docMk/>
            <pc:sldMk cId="4084636722" sldId="5091"/>
            <ac:spMk id="18" creationId="{FC0A8ABF-676E-38FC-5A63-B67DE1F4BA9E}"/>
          </ac:spMkLst>
        </pc:spChg>
        <pc:picChg chg="add del mod">
          <ac:chgData name="Larsson, Madeleine" userId="d18b8083-127d-4376-8742-6eff84a3ce86" providerId="ADAL" clId="{1BB03037-85EE-4FDB-90C6-5AB730CCFDAB}" dt="2024-03-12T10:10:52.020" v="15497" actId="478"/>
          <ac:picMkLst>
            <pc:docMk/>
            <pc:sldMk cId="4084636722" sldId="5091"/>
            <ac:picMk id="6" creationId="{2E042150-FDA0-9F02-8EC5-B88D0595E7E1}"/>
          </ac:picMkLst>
        </pc:picChg>
        <pc:picChg chg="add mod ord">
          <ac:chgData name="Larsson, Madeleine" userId="d18b8083-127d-4376-8742-6eff84a3ce86" providerId="ADAL" clId="{1BB03037-85EE-4FDB-90C6-5AB730CCFDAB}" dt="2024-03-12T10:12:11.331" v="15501" actId="26606"/>
          <ac:picMkLst>
            <pc:docMk/>
            <pc:sldMk cId="4084636722" sldId="5091"/>
            <ac:picMk id="11" creationId="{3A1AC931-C3F4-497B-ED54-3682ED5B3291}"/>
          </ac:picMkLst>
        </pc:picChg>
      </pc:sldChg>
      <pc:sldChg chg="addSp delSp modSp new mod modNotesTx">
        <pc:chgData name="Larsson, Madeleine" userId="d18b8083-127d-4376-8742-6eff84a3ce86" providerId="ADAL" clId="{1BB03037-85EE-4FDB-90C6-5AB730CCFDAB}" dt="2024-03-12T10:21:54.871" v="15688" actId="478"/>
        <pc:sldMkLst>
          <pc:docMk/>
          <pc:sldMk cId="3433814341" sldId="5092"/>
        </pc:sldMkLst>
        <pc:spChg chg="del">
          <ac:chgData name="Larsson, Madeleine" userId="d18b8083-127d-4376-8742-6eff84a3ce86" providerId="ADAL" clId="{1BB03037-85EE-4FDB-90C6-5AB730CCFDAB}" dt="2024-03-12T10:20:45.390" v="15675" actId="931"/>
          <ac:spMkLst>
            <pc:docMk/>
            <pc:sldMk cId="3433814341" sldId="5092"/>
            <ac:spMk id="2" creationId="{23582FDE-7F4D-E5F1-3A21-6007843A87BB}"/>
          </ac:spMkLst>
        </pc:spChg>
        <pc:spChg chg="del">
          <ac:chgData name="Larsson, Madeleine" userId="d18b8083-127d-4376-8742-6eff84a3ce86" providerId="ADAL" clId="{1BB03037-85EE-4FDB-90C6-5AB730CCFDAB}" dt="2024-03-12T10:21:19.297" v="15678"/>
          <ac:spMkLst>
            <pc:docMk/>
            <pc:sldMk cId="3433814341" sldId="5092"/>
            <ac:spMk id="3" creationId="{0AD80C14-2AA4-8EF7-6145-4673624C89DE}"/>
          </ac:spMkLst>
        </pc:spChg>
        <pc:spChg chg="add del">
          <ac:chgData name="Larsson, Madeleine" userId="d18b8083-127d-4376-8742-6eff84a3ce86" providerId="ADAL" clId="{1BB03037-85EE-4FDB-90C6-5AB730CCFDAB}" dt="2024-03-12T10:21:54.871" v="15688" actId="478"/>
          <ac:spMkLst>
            <pc:docMk/>
            <pc:sldMk cId="3433814341" sldId="5092"/>
            <ac:spMk id="6" creationId="{A86F895C-CCB3-536C-692F-68657FB29714}"/>
          </ac:spMkLst>
        </pc:spChg>
        <pc:spChg chg="del">
          <ac:chgData name="Larsson, Madeleine" userId="d18b8083-127d-4376-8742-6eff84a3ce86" providerId="ADAL" clId="{1BB03037-85EE-4FDB-90C6-5AB730CCFDAB}" dt="2024-03-12T10:21:22.692" v="15679" actId="478"/>
          <ac:spMkLst>
            <pc:docMk/>
            <pc:sldMk cId="3433814341" sldId="5092"/>
            <ac:spMk id="7" creationId="{F59027C5-A306-C1C2-ED3D-66A9E7D3B086}"/>
          </ac:spMkLst>
        </pc:spChg>
        <pc:spChg chg="add mod">
          <ac:chgData name="Larsson, Madeleine" userId="d18b8083-127d-4376-8742-6eff84a3ce86" providerId="ADAL" clId="{1BB03037-85EE-4FDB-90C6-5AB730CCFDAB}" dt="2024-03-12T10:21:19.297" v="15678"/>
          <ac:spMkLst>
            <pc:docMk/>
            <pc:sldMk cId="3433814341" sldId="5092"/>
            <ac:spMk id="10" creationId="{0AF31DB5-5BB0-237B-8D02-14E257B0F602}"/>
          </ac:spMkLst>
        </pc:spChg>
        <pc:spChg chg="add mod">
          <ac:chgData name="Larsson, Madeleine" userId="d18b8083-127d-4376-8742-6eff84a3ce86" providerId="ADAL" clId="{1BB03037-85EE-4FDB-90C6-5AB730CCFDAB}" dt="2024-03-12T10:21:34.837" v="15683"/>
          <ac:spMkLst>
            <pc:docMk/>
            <pc:sldMk cId="3433814341" sldId="5092"/>
            <ac:spMk id="11" creationId="{228360FD-C90B-C79D-B837-360BEB8B1892}"/>
          </ac:spMkLst>
        </pc:spChg>
        <pc:spChg chg="add mod">
          <ac:chgData name="Larsson, Madeleine" userId="d18b8083-127d-4376-8742-6eff84a3ce86" providerId="ADAL" clId="{1BB03037-85EE-4FDB-90C6-5AB730CCFDAB}" dt="2024-03-12T10:21:38.169" v="15685"/>
          <ac:spMkLst>
            <pc:docMk/>
            <pc:sldMk cId="3433814341" sldId="5092"/>
            <ac:spMk id="12" creationId="{737B5E89-7571-2ACD-789C-3A702B9BECB4}"/>
          </ac:spMkLst>
        </pc:spChg>
        <pc:picChg chg="add mod">
          <ac:chgData name="Larsson, Madeleine" userId="d18b8083-127d-4376-8742-6eff84a3ce86" providerId="ADAL" clId="{1BB03037-85EE-4FDB-90C6-5AB730CCFDAB}" dt="2024-03-12T10:20:48.205" v="15677" actId="962"/>
          <ac:picMkLst>
            <pc:docMk/>
            <pc:sldMk cId="3433814341" sldId="5092"/>
            <ac:picMk id="9" creationId="{21B8827A-68D6-E191-CCD2-29D1E82C11CF}"/>
          </ac:picMkLst>
        </pc:picChg>
      </pc:sldChg>
      <pc:sldMasterChg chg="delSldLayout">
        <pc:chgData name="Larsson, Madeleine" userId="d18b8083-127d-4376-8742-6eff84a3ce86" providerId="ADAL" clId="{1BB03037-85EE-4FDB-90C6-5AB730CCFDAB}" dt="2024-03-01T09:21:17.541" v="14159" actId="47"/>
        <pc:sldMasterMkLst>
          <pc:docMk/>
          <pc:sldMasterMk cId="3974725713" sldId="2147483681"/>
        </pc:sldMasterMkLst>
        <pc:sldLayoutChg chg="del">
          <pc:chgData name="Larsson, Madeleine" userId="d18b8083-127d-4376-8742-6eff84a3ce86" providerId="ADAL" clId="{1BB03037-85EE-4FDB-90C6-5AB730CCFDAB}" dt="2024-02-23T12:48:20.329" v="1685" actId="47"/>
          <pc:sldLayoutMkLst>
            <pc:docMk/>
            <pc:sldMasterMk cId="3974725713" sldId="2147483681"/>
            <pc:sldLayoutMk cId="265287301" sldId="2147483747"/>
          </pc:sldLayoutMkLst>
        </pc:sldLayoutChg>
        <pc:sldLayoutChg chg="del">
          <pc:chgData name="Larsson, Madeleine" userId="d18b8083-127d-4376-8742-6eff84a3ce86" providerId="ADAL" clId="{1BB03037-85EE-4FDB-90C6-5AB730CCFDAB}" dt="2024-02-27T07:50:13.489" v="5178" actId="47"/>
          <pc:sldLayoutMkLst>
            <pc:docMk/>
            <pc:sldMasterMk cId="3974725713" sldId="2147483681"/>
            <pc:sldLayoutMk cId="2875166218" sldId="2147483748"/>
          </pc:sldLayoutMkLst>
        </pc:sldLayoutChg>
        <pc:sldLayoutChg chg="del">
          <pc:chgData name="Larsson, Madeleine" userId="d18b8083-127d-4376-8742-6eff84a3ce86" providerId="ADAL" clId="{1BB03037-85EE-4FDB-90C6-5AB730CCFDAB}" dt="2024-03-01T09:21:17.541" v="14159" actId="47"/>
          <pc:sldLayoutMkLst>
            <pc:docMk/>
            <pc:sldMasterMk cId="3974725713" sldId="2147483681"/>
            <pc:sldLayoutMk cId="200238633" sldId="2147483749"/>
          </pc:sldLayoutMkLst>
        </pc:sldLayoutChg>
        <pc:sldLayoutChg chg="del">
          <pc:chgData name="Larsson, Madeleine" userId="d18b8083-127d-4376-8742-6eff84a3ce86" providerId="ADAL" clId="{1BB03037-85EE-4FDB-90C6-5AB730CCFDAB}" dt="2024-03-01T09:21:15.802" v="14158" actId="47"/>
          <pc:sldLayoutMkLst>
            <pc:docMk/>
            <pc:sldMasterMk cId="3974725713" sldId="2147483681"/>
            <pc:sldLayoutMk cId="500011878" sldId="2147483750"/>
          </pc:sldLayoutMkLst>
        </pc:sldLayoutChg>
        <pc:sldLayoutChg chg="del">
          <pc:chgData name="Larsson, Madeleine" userId="d18b8083-127d-4376-8742-6eff84a3ce86" providerId="ADAL" clId="{1BB03037-85EE-4FDB-90C6-5AB730CCFDAB}" dt="2024-03-01T09:16:25.346" v="13554" actId="47"/>
          <pc:sldLayoutMkLst>
            <pc:docMk/>
            <pc:sldMasterMk cId="3974725713" sldId="2147483681"/>
            <pc:sldLayoutMk cId="3359937687" sldId="2147483751"/>
          </pc:sldLayoutMkLst>
        </pc:sldLayoutChg>
        <pc:sldLayoutChg chg="del">
          <pc:chgData name="Larsson, Madeleine" userId="d18b8083-127d-4376-8742-6eff84a3ce86" providerId="ADAL" clId="{1BB03037-85EE-4FDB-90C6-5AB730CCFDAB}" dt="2024-02-23T13:23:40.003" v="2958" actId="47"/>
          <pc:sldLayoutMkLst>
            <pc:docMk/>
            <pc:sldMasterMk cId="3974725713" sldId="2147483681"/>
            <pc:sldLayoutMk cId="1950952714" sldId="2147483752"/>
          </pc:sldLayoutMkLst>
        </pc:sldLayoutChg>
      </pc:sldMasterChg>
    </pc:docChg>
  </pc:docChgLst>
  <pc:docChgLst>
    <pc:chgData name="Johansson Horner, Ingrid" userId="S::ingrid.johansson-horner@naturvardsverket.se::28adbafe-0a23-487d-84d9-182a2b15656b" providerId="AD" clId="Web-{F05D3FFE-2144-612A-6D3C-F0CE090333A9}"/>
    <pc:docChg chg="modSld">
      <pc:chgData name="Johansson Horner, Ingrid" userId="S::ingrid.johansson-horner@naturvardsverket.se::28adbafe-0a23-487d-84d9-182a2b15656b" providerId="AD" clId="Web-{F05D3FFE-2144-612A-6D3C-F0CE090333A9}" dt="2024-03-04T09:11:46.559" v="220"/>
      <pc:docMkLst>
        <pc:docMk/>
      </pc:docMkLst>
      <pc:sldChg chg="modSp">
        <pc:chgData name="Johansson Horner, Ingrid" userId="S::ingrid.johansson-horner@naturvardsverket.se::28adbafe-0a23-487d-84d9-182a2b15656b" providerId="AD" clId="Web-{F05D3FFE-2144-612A-6D3C-F0CE090333A9}" dt="2024-03-04T08:56:33.864" v="40" actId="20577"/>
        <pc:sldMkLst>
          <pc:docMk/>
          <pc:sldMk cId="1504731436" sldId="317"/>
        </pc:sldMkLst>
        <pc:spChg chg="mod">
          <ac:chgData name="Johansson Horner, Ingrid" userId="S::ingrid.johansson-horner@naturvardsverket.se::28adbafe-0a23-487d-84d9-182a2b15656b" providerId="AD" clId="Web-{F05D3FFE-2144-612A-6D3C-F0CE090333A9}" dt="2024-03-04T08:56:33.864" v="40" actId="20577"/>
          <ac:spMkLst>
            <pc:docMk/>
            <pc:sldMk cId="1504731436" sldId="317"/>
            <ac:spMk id="4" creationId="{A3F27C13-5E87-8AB0-94D2-D3399F8C293D}"/>
          </ac:spMkLst>
        </pc:spChg>
      </pc:sldChg>
      <pc:sldChg chg="modNotes">
        <pc:chgData name="Johansson Horner, Ingrid" userId="S::ingrid.johansson-horner@naturvardsverket.se::28adbafe-0a23-487d-84d9-182a2b15656b" providerId="AD" clId="Web-{F05D3FFE-2144-612A-6D3C-F0CE090333A9}" dt="2024-03-04T09:11:46.559" v="220"/>
        <pc:sldMkLst>
          <pc:docMk/>
          <pc:sldMk cId="2581368252" sldId="318"/>
        </pc:sldMkLst>
      </pc:sldChg>
      <pc:sldChg chg="modNotes">
        <pc:chgData name="Johansson Horner, Ingrid" userId="S::ingrid.johansson-horner@naturvardsverket.se::28adbafe-0a23-487d-84d9-182a2b15656b" providerId="AD" clId="Web-{F05D3FFE-2144-612A-6D3C-F0CE090333A9}" dt="2024-03-04T09:03:12.280" v="103"/>
        <pc:sldMkLst>
          <pc:docMk/>
          <pc:sldMk cId="1652549801" sldId="470"/>
        </pc:sldMkLst>
      </pc:sldChg>
      <pc:sldChg chg="modNotes">
        <pc:chgData name="Johansson Horner, Ingrid" userId="S::ingrid.johansson-horner@naturvardsverket.se::28adbafe-0a23-487d-84d9-182a2b15656b" providerId="AD" clId="Web-{F05D3FFE-2144-612A-6D3C-F0CE090333A9}" dt="2024-03-04T09:06:17.347" v="144"/>
        <pc:sldMkLst>
          <pc:docMk/>
          <pc:sldMk cId="1754724925" sldId="508"/>
        </pc:sldMkLst>
      </pc:sldChg>
      <pc:sldChg chg="modNotes">
        <pc:chgData name="Johansson Horner, Ingrid" userId="S::ingrid.johansson-horner@naturvardsverket.se::28adbafe-0a23-487d-84d9-182a2b15656b" providerId="AD" clId="Web-{F05D3FFE-2144-612A-6D3C-F0CE090333A9}" dt="2024-03-04T08:54:08.641" v="23"/>
        <pc:sldMkLst>
          <pc:docMk/>
          <pc:sldMk cId="4138536641" sldId="543"/>
        </pc:sldMkLst>
      </pc:sldChg>
      <pc:sldChg chg="modSp">
        <pc:chgData name="Johansson Horner, Ingrid" userId="S::ingrid.johansson-horner@naturvardsverket.se::28adbafe-0a23-487d-84d9-182a2b15656b" providerId="AD" clId="Web-{F05D3FFE-2144-612A-6D3C-F0CE090333A9}" dt="2024-03-04T09:03:29.312" v="107" actId="20577"/>
        <pc:sldMkLst>
          <pc:docMk/>
          <pc:sldMk cId="508884361" sldId="570"/>
        </pc:sldMkLst>
        <pc:spChg chg="mod">
          <ac:chgData name="Johansson Horner, Ingrid" userId="S::ingrid.johansson-horner@naturvardsverket.se::28adbafe-0a23-487d-84d9-182a2b15656b" providerId="AD" clId="Web-{F05D3FFE-2144-612A-6D3C-F0CE090333A9}" dt="2024-03-04T09:03:29.312" v="107" actId="20577"/>
          <ac:spMkLst>
            <pc:docMk/>
            <pc:sldMk cId="508884361" sldId="570"/>
            <ac:spMk id="3" creationId="{F79D6F8D-7091-3AE3-753A-7FCAB67AF81F}"/>
          </ac:spMkLst>
        </pc:spChg>
      </pc:sldChg>
      <pc:sldChg chg="modNotes">
        <pc:chgData name="Johansson Horner, Ingrid" userId="S::ingrid.johansson-horner@naturvardsverket.se::28adbafe-0a23-487d-84d9-182a2b15656b" providerId="AD" clId="Web-{F05D3FFE-2144-612A-6D3C-F0CE090333A9}" dt="2024-03-04T09:05:35.768" v="141"/>
        <pc:sldMkLst>
          <pc:docMk/>
          <pc:sldMk cId="2535748857" sldId="5077"/>
        </pc:sldMkLst>
      </pc:sldChg>
      <pc:sldChg chg="modSp modNotes">
        <pc:chgData name="Johansson Horner, Ingrid" userId="S::ingrid.johansson-horner@naturvardsverket.se::28adbafe-0a23-487d-84d9-182a2b15656b" providerId="AD" clId="Web-{F05D3FFE-2144-612A-6D3C-F0CE090333A9}" dt="2024-03-04T08:59:44.697" v="73" actId="20577"/>
        <pc:sldMkLst>
          <pc:docMk/>
          <pc:sldMk cId="1496494857" sldId="5078"/>
        </pc:sldMkLst>
        <pc:spChg chg="mod">
          <ac:chgData name="Johansson Horner, Ingrid" userId="S::ingrid.johansson-horner@naturvardsverket.se::28adbafe-0a23-487d-84d9-182a2b15656b" providerId="AD" clId="Web-{F05D3FFE-2144-612A-6D3C-F0CE090333A9}" dt="2024-03-04T08:59:44.697" v="73" actId="20577"/>
          <ac:spMkLst>
            <pc:docMk/>
            <pc:sldMk cId="1496494857" sldId="5078"/>
            <ac:spMk id="6" creationId="{0CFD0755-05ED-0054-B195-2EE22BBF39DC}"/>
          </ac:spMkLst>
        </pc:spChg>
      </pc:sldChg>
    </pc:docChg>
  </pc:docChgLst>
  <pc:docChgLst>
    <pc:chgData name="Larsson, Madeleine" userId="S::madeleine.larsson@naturvardsverket.se::d18b8083-127d-4376-8742-6eff84a3ce86" providerId="AD" clId="Web-{3BDFFE52-2AF1-2CF1-00C6-AFEC5E6EB1A9}"/>
    <pc:docChg chg="mod modSld">
      <pc:chgData name="Larsson, Madeleine" userId="S::madeleine.larsson@naturvardsverket.se::d18b8083-127d-4376-8742-6eff84a3ce86" providerId="AD" clId="Web-{3BDFFE52-2AF1-2CF1-00C6-AFEC5E6EB1A9}" dt="2024-04-18T07:22:13.641" v="29"/>
      <pc:docMkLst>
        <pc:docMk/>
      </pc:docMkLst>
      <pc:sldChg chg="modCm">
        <pc:chgData name="Larsson, Madeleine" userId="S::madeleine.larsson@naturvardsverket.se::d18b8083-127d-4376-8742-6eff84a3ce86" providerId="AD" clId="Web-{3BDFFE52-2AF1-2CF1-00C6-AFEC5E6EB1A9}" dt="2024-04-18T07:21:39.484" v="18"/>
        <pc:sldMkLst>
          <pc:docMk/>
          <pc:sldMk cId="2607582979" sldId="568"/>
        </pc:sldMkLst>
        <pc:extLst>
          <p:ext xmlns:p="http://schemas.openxmlformats.org/presentationml/2006/main" uri="{D6D511B9-2390-475A-947B-AFAB55BFBCF1}">
            <pc226:cmChg xmlns:pc226="http://schemas.microsoft.com/office/powerpoint/2022/06/main/command" chg="">
              <pc226:chgData name="Larsson, Madeleine" userId="S::madeleine.larsson@naturvardsverket.se::d18b8083-127d-4376-8742-6eff84a3ce86" providerId="AD" clId="Web-{3BDFFE52-2AF1-2CF1-00C6-AFEC5E6EB1A9}" dt="2024-04-18T07:21:39.484" v="18"/>
              <pc2:cmMkLst xmlns:pc2="http://schemas.microsoft.com/office/powerpoint/2019/9/main/command">
                <pc:docMk/>
                <pc:sldMk cId="2607582979" sldId="568"/>
                <pc2:cmMk id="{537941D0-6654-4393-87E6-62C5C589596C}"/>
              </pc2:cmMkLst>
              <pc226:cmRplyChg chg="add">
                <pc226:chgData name="Larsson, Madeleine" userId="S::madeleine.larsson@naturvardsverket.se::d18b8083-127d-4376-8742-6eff84a3ce86" providerId="AD" clId="Web-{3BDFFE52-2AF1-2CF1-00C6-AFEC5E6EB1A9}" dt="2024-04-18T07:21:39.484" v="18"/>
                <pc2:cmRplyMkLst xmlns:pc2="http://schemas.microsoft.com/office/powerpoint/2019/9/main/command">
                  <pc:docMk/>
                  <pc:sldMk cId="2607582979" sldId="568"/>
                  <pc2:cmMk id="{537941D0-6654-4393-87E6-62C5C589596C}"/>
                  <pc2:cmRplyMk id="{A52F8007-7E0D-4D2F-B87D-7FBD62EB289F}"/>
                </pc2:cmRplyMkLst>
              </pc226:cmRplyChg>
            </pc226:cmChg>
          </p:ext>
        </pc:extLst>
      </pc:sldChg>
      <pc:sldChg chg="modSp delCm modCm">
        <pc:chgData name="Larsson, Madeleine" userId="S::madeleine.larsson@naturvardsverket.se::d18b8083-127d-4376-8742-6eff84a3ce86" providerId="AD" clId="Web-{3BDFFE52-2AF1-2CF1-00C6-AFEC5E6EB1A9}" dt="2024-04-18T07:18:46.168" v="9"/>
        <pc:sldMkLst>
          <pc:docMk/>
          <pc:sldMk cId="508884361" sldId="570"/>
        </pc:sldMkLst>
        <pc:spChg chg="mod">
          <ac:chgData name="Larsson, Madeleine" userId="S::madeleine.larsson@naturvardsverket.se::d18b8083-127d-4376-8742-6eff84a3ce86" providerId="AD" clId="Web-{3BDFFE52-2AF1-2CF1-00C6-AFEC5E6EB1A9}" dt="2024-04-18T07:18:41.355" v="8" actId="20577"/>
          <ac:spMkLst>
            <pc:docMk/>
            <pc:sldMk cId="508884361" sldId="570"/>
            <ac:spMk id="3" creationId="{F79D6F8D-7091-3AE3-753A-7FCAB67AF81F}"/>
          </ac:spMkLst>
        </pc:spChg>
        <pc:extLst>
          <p:ext xmlns:p="http://schemas.openxmlformats.org/presentationml/2006/main" uri="{D6D511B9-2390-475A-947B-AFAB55BFBCF1}">
            <pc226:cmChg xmlns:pc226="http://schemas.microsoft.com/office/powerpoint/2022/06/main/command" chg="del mod">
              <pc226:chgData name="Larsson, Madeleine" userId="S::madeleine.larsson@naturvardsverket.se::d18b8083-127d-4376-8742-6eff84a3ce86" providerId="AD" clId="Web-{3BDFFE52-2AF1-2CF1-00C6-AFEC5E6EB1A9}" dt="2024-04-18T07:18:46.168" v="9"/>
              <pc2:cmMkLst xmlns:pc2="http://schemas.microsoft.com/office/powerpoint/2019/9/main/command">
                <pc:docMk/>
                <pc:sldMk cId="508884361" sldId="570"/>
                <pc2:cmMk id="{69EC5E08-5039-4F34-947A-7FADDD2F918F}"/>
              </pc2:cmMkLst>
            </pc226:cmChg>
          </p:ext>
        </pc:extLst>
      </pc:sldChg>
      <pc:sldChg chg="modSp delCm">
        <pc:chgData name="Larsson, Madeleine" userId="S::madeleine.larsson@naturvardsverket.se::d18b8083-127d-4376-8742-6eff84a3ce86" providerId="AD" clId="Web-{3BDFFE52-2AF1-2CF1-00C6-AFEC5E6EB1A9}" dt="2024-04-18T07:22:13.641" v="29"/>
        <pc:sldMkLst>
          <pc:docMk/>
          <pc:sldMk cId="4095318777" sldId="5086"/>
        </pc:sldMkLst>
        <pc:spChg chg="mod">
          <ac:chgData name="Larsson, Madeleine" userId="S::madeleine.larsson@naturvardsverket.se::d18b8083-127d-4376-8742-6eff84a3ce86" providerId="AD" clId="Web-{3BDFFE52-2AF1-2CF1-00C6-AFEC5E6EB1A9}" dt="2024-04-18T07:22:11.250" v="28" actId="1076"/>
          <ac:spMkLst>
            <pc:docMk/>
            <pc:sldMk cId="4095318777" sldId="5086"/>
            <ac:spMk id="5" creationId="{07BB1AAC-F8AA-6D1C-0460-97DB60476748}"/>
          </ac:spMkLst>
        </pc:spChg>
        <pc:extLst>
          <p:ext xmlns:p="http://schemas.openxmlformats.org/presentationml/2006/main" uri="{D6D511B9-2390-475A-947B-AFAB55BFBCF1}">
            <pc226:cmChg xmlns:pc226="http://schemas.microsoft.com/office/powerpoint/2022/06/main/command" chg="del">
              <pc226:chgData name="Larsson, Madeleine" userId="S::madeleine.larsson@naturvardsverket.se::d18b8083-127d-4376-8742-6eff84a3ce86" providerId="AD" clId="Web-{3BDFFE52-2AF1-2CF1-00C6-AFEC5E6EB1A9}" dt="2024-04-18T07:22:13.641" v="29"/>
              <pc2:cmMkLst xmlns:pc2="http://schemas.microsoft.com/office/powerpoint/2019/9/main/command">
                <pc:docMk/>
                <pc:sldMk cId="4095318777" sldId="5086"/>
                <pc2:cmMk id="{75F85F4B-973A-4E12-91DA-5BA602C3A75A}"/>
              </pc2:cmMkLst>
            </pc226:cmChg>
          </p:ext>
        </pc:extLst>
      </pc:sldChg>
      <pc:sldChg chg="modSp delCm modCm">
        <pc:chgData name="Larsson, Madeleine" userId="S::madeleine.larsson@naturvardsverket.se::d18b8083-127d-4376-8742-6eff84a3ce86" providerId="AD" clId="Web-{3BDFFE52-2AF1-2CF1-00C6-AFEC5E6EB1A9}" dt="2024-04-18T07:20:12.904" v="16" actId="1076"/>
        <pc:sldMkLst>
          <pc:docMk/>
          <pc:sldMk cId="3055952525" sldId="5090"/>
        </pc:sldMkLst>
        <pc:spChg chg="mod">
          <ac:chgData name="Larsson, Madeleine" userId="S::madeleine.larsson@naturvardsverket.se::d18b8083-127d-4376-8742-6eff84a3ce86" providerId="AD" clId="Web-{3BDFFE52-2AF1-2CF1-00C6-AFEC5E6EB1A9}" dt="2024-04-18T07:20:12.904" v="16" actId="1076"/>
          <ac:spMkLst>
            <pc:docMk/>
            <pc:sldMk cId="3055952525" sldId="5090"/>
            <ac:spMk id="26" creationId="{33E3E8F8-433A-CF6E-7F42-7A75767E6F93}"/>
          </ac:spMkLst>
        </pc:spChg>
        <pc:extLst>
          <p:ext xmlns:p="http://schemas.openxmlformats.org/presentationml/2006/main" uri="{D6D511B9-2390-475A-947B-AFAB55BFBCF1}">
            <pc226:cmChg xmlns:pc226="http://schemas.microsoft.com/office/powerpoint/2022/06/main/command" chg="del mod">
              <pc226:chgData name="Larsson, Madeleine" userId="S::madeleine.larsson@naturvardsverket.se::d18b8083-127d-4376-8742-6eff84a3ce86" providerId="AD" clId="Web-{3BDFFE52-2AF1-2CF1-00C6-AFEC5E6EB1A9}" dt="2024-04-18T07:20:00.075" v="12"/>
              <pc2:cmMkLst xmlns:pc2="http://schemas.microsoft.com/office/powerpoint/2019/9/main/command">
                <pc:docMk/>
                <pc:sldMk cId="3055952525" sldId="5090"/>
                <pc2:cmMk id="{4DEA67E7-E802-41DF-845A-21A4C06D91A3}"/>
              </pc2:cmMkLst>
            </pc226:cmChg>
          </p:ext>
        </pc:extLst>
      </pc:sldChg>
    </pc:docChg>
  </pc:docChgLst>
  <pc:docChgLst>
    <pc:chgData name="Larsson, Madeleine" userId="S::madeleine.larsson@naturvardsverket.se::d18b8083-127d-4376-8742-6eff84a3ce86" providerId="AD" clId="Web-{DA7ABB67-3A1C-66A1-4F87-40A67775D276}"/>
    <pc:docChg chg="">
      <pc:chgData name="Larsson, Madeleine" userId="S::madeleine.larsson@naturvardsverket.se::d18b8083-127d-4376-8742-6eff84a3ce86" providerId="AD" clId="Web-{DA7ABB67-3A1C-66A1-4F87-40A67775D276}" dt="2024-04-18T08:11:59.410" v="0"/>
      <pc:docMkLst>
        <pc:docMk/>
      </pc:docMkLst>
      <pc:sldChg chg="modCm">
        <pc:chgData name="Larsson, Madeleine" userId="S::madeleine.larsson@naturvardsverket.se::d18b8083-127d-4376-8742-6eff84a3ce86" providerId="AD" clId="Web-{DA7ABB67-3A1C-66A1-4F87-40A67775D276}" dt="2024-04-18T08:11:59.410" v="0"/>
        <pc:sldMkLst>
          <pc:docMk/>
          <pc:sldMk cId="2607582979" sldId="568"/>
        </pc:sldMkLst>
        <pc:extLst>
          <p:ext xmlns:p="http://schemas.openxmlformats.org/presentationml/2006/main" uri="{D6D511B9-2390-475A-947B-AFAB55BFBCF1}">
            <pc226:cmChg xmlns:pc226="http://schemas.microsoft.com/office/powerpoint/2022/06/main/command" chg="">
              <pc226:chgData name="Larsson, Madeleine" userId="S::madeleine.larsson@naturvardsverket.se::d18b8083-127d-4376-8742-6eff84a3ce86" providerId="AD" clId="Web-{DA7ABB67-3A1C-66A1-4F87-40A67775D276}" dt="2024-04-18T08:11:59.410" v="0"/>
              <pc2:cmMkLst xmlns:pc2="http://schemas.microsoft.com/office/powerpoint/2019/9/main/command">
                <pc:docMk/>
                <pc:sldMk cId="2607582979" sldId="568"/>
                <pc2:cmMk id="{537941D0-6654-4393-87E6-62C5C589596C}"/>
              </pc2:cmMkLst>
              <pc226:cmRplyChg chg="add">
                <pc226:chgData name="Larsson, Madeleine" userId="S::madeleine.larsson@naturvardsverket.se::d18b8083-127d-4376-8742-6eff84a3ce86" providerId="AD" clId="Web-{DA7ABB67-3A1C-66A1-4F87-40A67775D276}" dt="2024-04-18T08:11:59.410" v="0"/>
                <pc2:cmRplyMkLst xmlns:pc2="http://schemas.microsoft.com/office/powerpoint/2019/9/main/command">
                  <pc:docMk/>
                  <pc:sldMk cId="2607582979" sldId="568"/>
                  <pc2:cmMk id="{537941D0-6654-4393-87E6-62C5C589596C}"/>
                  <pc2:cmRplyMk id="{155F7B5E-FD19-4F75-B171-431BA52C771B}"/>
                </pc2:cmRplyMkLst>
              </pc226:cmRplyChg>
            </pc226:cmChg>
          </p:ext>
        </pc:extLst>
      </pc:sldChg>
    </pc:docChg>
  </pc:docChgLst>
  <pc:docChgLst>
    <pc:chgData name="Larsson, Madeleine" userId="d18b8083-127d-4376-8742-6eff84a3ce86" providerId="ADAL" clId="{CC4BC3F0-7B53-48F8-B1CF-A675CCD3B98B}"/>
    <pc:docChg chg="undo custSel modSld sldOrd">
      <pc:chgData name="Larsson, Madeleine" userId="d18b8083-127d-4376-8742-6eff84a3ce86" providerId="ADAL" clId="{CC4BC3F0-7B53-48F8-B1CF-A675CCD3B98B}" dt="2024-03-21T10:05:57.480" v="83" actId="207"/>
      <pc:docMkLst>
        <pc:docMk/>
      </pc:docMkLst>
      <pc:sldChg chg="modSp mod ord">
        <pc:chgData name="Larsson, Madeleine" userId="d18b8083-127d-4376-8742-6eff84a3ce86" providerId="ADAL" clId="{CC4BC3F0-7B53-48F8-B1CF-A675CCD3B98B}" dt="2024-03-21T10:05:57.480" v="83" actId="207"/>
        <pc:sldMkLst>
          <pc:docMk/>
          <pc:sldMk cId="3344217668" sldId="5084"/>
        </pc:sldMkLst>
        <pc:spChg chg="mod">
          <ac:chgData name="Larsson, Madeleine" userId="d18b8083-127d-4376-8742-6eff84a3ce86" providerId="ADAL" clId="{CC4BC3F0-7B53-48F8-B1CF-A675CCD3B98B}" dt="2024-03-21T10:05:57.480" v="83" actId="207"/>
          <ac:spMkLst>
            <pc:docMk/>
            <pc:sldMk cId="3344217668" sldId="5084"/>
            <ac:spMk id="8" creationId="{2A551E22-1F1B-181E-88B2-862184D19D57}"/>
          </ac:spMkLst>
        </pc:spChg>
      </pc:sldChg>
      <pc:sldChg chg="modNotesTx">
        <pc:chgData name="Larsson, Madeleine" userId="d18b8083-127d-4376-8742-6eff84a3ce86" providerId="ADAL" clId="{CC4BC3F0-7B53-48F8-B1CF-A675CCD3B98B}" dt="2024-03-21T10:05:30.526" v="43" actId="20577"/>
        <pc:sldMkLst>
          <pc:docMk/>
          <pc:sldMk cId="2510377446" sldId="5087"/>
        </pc:sldMkLst>
      </pc:sldChg>
    </pc:docChg>
  </pc:docChgLst>
  <pc:docChgLst>
    <pc:chgData name="Johansson Horner, Ingrid" userId="S::ingrid.johansson-horner@naturvardsverket.se::28adbafe-0a23-487d-84d9-182a2b15656b" providerId="AD" clId="Web-{596C1625-A8BB-F0E4-74E8-DFA22B68F37D}"/>
    <pc:docChg chg="mod">
      <pc:chgData name="Johansson Horner, Ingrid" userId="S::ingrid.johansson-horner@naturvardsverket.se::28adbafe-0a23-487d-84d9-182a2b15656b" providerId="AD" clId="Web-{596C1625-A8BB-F0E4-74E8-DFA22B68F37D}" dt="2024-04-18T08:07:36.674" v="1"/>
      <pc:docMkLst>
        <pc:docMk/>
      </pc:docMkLst>
      <pc:sldChg chg="modCm">
        <pc:chgData name="Johansson Horner, Ingrid" userId="S::ingrid.johansson-horner@naturvardsverket.se::28adbafe-0a23-487d-84d9-182a2b15656b" providerId="AD" clId="Web-{596C1625-A8BB-F0E4-74E8-DFA22B68F37D}" dt="2024-04-18T08:07:36.674" v="1"/>
        <pc:sldMkLst>
          <pc:docMk/>
          <pc:sldMk cId="2607582979" sldId="568"/>
        </pc:sldMkLst>
        <pc:extLst>
          <p:ext xmlns:p="http://schemas.openxmlformats.org/presentationml/2006/main" uri="{D6D511B9-2390-475A-947B-AFAB55BFBCF1}">
            <pc226:cmChg xmlns:pc226="http://schemas.microsoft.com/office/powerpoint/2022/06/main/command" chg="">
              <pc226:chgData name="Johansson Horner, Ingrid" userId="S::ingrid.johansson-horner@naturvardsverket.se::28adbafe-0a23-487d-84d9-182a2b15656b" providerId="AD" clId="Web-{596C1625-A8BB-F0E4-74E8-DFA22B68F37D}" dt="2024-04-18T08:07:36.674" v="1"/>
              <pc2:cmMkLst xmlns:pc2="http://schemas.microsoft.com/office/powerpoint/2019/9/main/command">
                <pc:docMk/>
                <pc:sldMk cId="2607582979" sldId="568"/>
                <pc2:cmMk id="{537941D0-6654-4393-87E6-62C5C589596C}"/>
              </pc2:cmMkLst>
              <pc226:cmRplyChg chg="add">
                <pc226:chgData name="Johansson Horner, Ingrid" userId="S::ingrid.johansson-horner@naturvardsverket.se::28adbafe-0a23-487d-84d9-182a2b15656b" providerId="AD" clId="Web-{596C1625-A8BB-F0E4-74E8-DFA22B68F37D}" dt="2024-04-18T08:07:36.674" v="1"/>
                <pc2:cmRplyMkLst xmlns:pc2="http://schemas.microsoft.com/office/powerpoint/2019/9/main/command">
                  <pc:docMk/>
                  <pc:sldMk cId="2607582979" sldId="568"/>
                  <pc2:cmMk id="{537941D0-6654-4393-87E6-62C5C589596C}"/>
                  <pc2:cmRplyMk id="{5012C432-716A-4B02-B189-BD95EBF3846E}"/>
                </pc2:cmRplyMkLst>
              </pc226:cmRplyChg>
            </pc226:cmChg>
          </p:ext>
        </pc:extLst>
      </pc:sldChg>
    </pc:docChg>
  </pc:docChgLst>
</pc:chgInfo>
</file>

<file path=ppt/comments/modernComment_238_9B6C8F03.xml><?xml version="1.0" encoding="utf-8"?>
<p188:cmLst xmlns:a="http://schemas.openxmlformats.org/drawingml/2006/main" xmlns:r="http://schemas.openxmlformats.org/officeDocument/2006/relationships" xmlns:p188="http://schemas.microsoft.com/office/powerpoint/2018/8/main">
  <p188:cm id="{537941D0-6654-4393-87E6-62C5C589596C}" authorId="{134A6749-348D-1139-0D55-96F919AEBAA0}" created="2024-04-18T06:28:59.233">
    <ac:txMkLst xmlns:ac="http://schemas.microsoft.com/office/drawing/2013/main/command">
      <pc:docMk xmlns:pc="http://schemas.microsoft.com/office/powerpoint/2013/main/command"/>
      <pc:sldMk xmlns:pc="http://schemas.microsoft.com/office/powerpoint/2013/main/command" cId="2607582979" sldId="568"/>
      <ac:spMk id="2" creationId="{D94FFA30-43FD-FAC9-6294-F52CC5355DDA}"/>
      <ac:txMk cp="32" len="36">
        <ac:context len="149" hash="984522752"/>
      </ac:txMk>
    </ac:txMkLst>
    <p188:pos x="6807200" y="1446882"/>
    <p188:replyLst>
      <p188:reply id="{A52F8007-7E0D-4D2F-B87D-7FBD62EB289F}" authorId="{B55AA96A-4788-D474-9D25-7810CC217BF0}" created="2024-04-18T07:21:39.484">
        <p188:txBody>
          <a:bodyPr/>
          <a:lstStyle/>
          <a:p>
            <a:r>
              <a:rPr lang="sv-SE"/>
              <a:t>IPBES uttrycker det såhär, vågar inte ändra :) </a:t>
            </a:r>
          </a:p>
        </p188:txBody>
      </p188:reply>
      <p188:reply id="{5012C432-716A-4B02-B189-BD95EBF3846E}" authorId="{AE6166B2-4C80-EF9D-97E5-435EBDF5AA9B}" created="2024-04-18T08:07:36.674">
        <p188:txBody>
          <a:bodyPr/>
          <a:lstStyle/>
          <a:p>
            <a:r>
              <a:rPr lang="sv-SE"/>
              <a:t>Ok! En kan ju tolka in Pågående i denna skrivning iofs. Beror ju på hur långt tidsspan en menar med Förändrad. Förslag lägga till i anteckningar att även pågående är ett hot mot BM.</a:t>
            </a:r>
          </a:p>
        </p188:txBody>
      </p188:reply>
      <p188:reply id="{155F7B5E-FD19-4F75-B171-431BA52C771B}" authorId="{B55AA96A-4788-D474-9D25-7810CC217BF0}" created="2024-04-18T08:11:59.410">
        <p188:txBody>
          <a:bodyPr/>
          <a:lstStyle/>
          <a:p>
            <a:r>
              <a:rPr lang="sv-SE"/>
              <a:t>Yes! Skriv in du i anteckningarna som du tycker blir bra. Jag tycker förändrad räcker, men skriv in så du tycker det blir bra formulerat och innefattar pågående :)</a:t>
            </a:r>
          </a:p>
        </p188:txBody>
      </p188:reply>
    </p188:replyLst>
    <p188:txBody>
      <a:bodyPr/>
      <a:lstStyle/>
      <a:p>
        <a:r>
          <a:rPr lang="sv-SE"/>
          <a:t>Även pågående mark- och vattenanvändning.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2024-04-24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sv/photos/landskap-fj%C3%A4ll-sverige-vy-natur-141449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mhi.se/publikationer/klimatforandringar-och-biologisk-mangfald-slutsatser-fran-ipcc-och-ipbes-i-ett-svenskt-perspektiv-1.163954"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smhi.se/polopoly_fs/1.164056!/Klimatologi_56%20Klimatf%C3%B6r%C3%A4ndringar%20och%20biologisk%20m%C3%A5ngfald.pdf" TargetMode="External"/><Relationship Id="rId5" Type="http://schemas.openxmlformats.org/officeDocument/2006/relationships/hyperlink" Target="https://www.ipcc.ch/report/ar6/wg2/" TargetMode="External"/><Relationship Id="rId4" Type="http://schemas.openxmlformats.org/officeDocument/2006/relationships/hyperlink" Target="https://www.ipbes.net/global-assessmen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verigesmiljomal.s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sv/users/grizzlybear-se-5258591/?utm_source=link-attribution&amp;utm_medium=referral&amp;utm_campaign=image&amp;utm_content=2302325"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sv/?utm_source=link-attribution&amp;utm_medium=referral&amp;utm_campaign=image&amp;utm_content=2302325"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xt-geoportal.lansstyrelsen.se/arcgis/apps/storymaps/collections/4b938df8530a451e832ae55ae5489a7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turvardsverket.se/vagledning-och-stod/samhallsplanering/gronplanering/"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naturvardsverket.se/vagledning-och-stod/samhallsplanering/handlingsplaner-for-gron-infrastruktur/" TargetMode="External"/><Relationship Id="rId4" Type="http://schemas.openxmlformats.org/officeDocument/2006/relationships/hyperlink" Target="https://www.naturvardsverket.se/vagledning-och-stod/samhallsplanering/naturbaserade-losningar/"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verigesmiljomal.se/atgardsomraden/gron-infrastruktu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aturvardsverket.se/publikationer/8900/978-91-620-8904-7/"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naturvardsverket.se/amnesomraden/mark-och-vattenanvandning/gron-infrastruktur/resultat-av--arbetet-med-gron-infrastruktur/"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ublicdomainpictures.net/en/view-image.php?image=209527&amp;&amp;picture=bald-eagle-in-the-sk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aturvardsverket.se/amnesomraden/mark-och-vattenanvandning/gron-infrastruktu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1eUN3P5O7g&amp;t=2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pixabay.com/sv/?utm_source=link-attribution&amp;utm_medium=referral&amp;utm_campaign=image&amp;utm_content=2310314" TargetMode="External"/><Relationship Id="rId4" Type="http://schemas.openxmlformats.org/officeDocument/2006/relationships/hyperlink" Target="https://pixabay.com/sv/users/grizzlybear-se-5258591/?utm_source=link-attribution&amp;utm_medium=referral&amp;utm_campaign=image&amp;utm_content=231031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Denna presentation innehåller information om:</a:t>
            </a:r>
            <a:br>
              <a:rPr lang="sv-SE" dirty="0">
                <a:cs typeface="Times New Roman"/>
              </a:rPr>
            </a:br>
            <a:r>
              <a:rPr lang="sv-SE" dirty="0">
                <a:latin typeface="Times New Roman"/>
                <a:cs typeface="Times New Roman"/>
              </a:rPr>
              <a:t>- Vad är grön infrastruktur?</a:t>
            </a:r>
            <a:br>
              <a:rPr lang="sv-SE" dirty="0">
                <a:cs typeface="Times New Roman"/>
              </a:rPr>
            </a:br>
            <a:r>
              <a:rPr lang="sv-SE" dirty="0">
                <a:latin typeface="Times New Roman"/>
                <a:cs typeface="Times New Roman"/>
              </a:rPr>
              <a:t>- Varför är det viktigt att se hela landskapet? </a:t>
            </a:r>
            <a:br>
              <a:rPr lang="sv-SE" dirty="0">
                <a:cs typeface="Times New Roman"/>
              </a:rPr>
            </a:br>
            <a:r>
              <a:rPr lang="sv-SE" dirty="0">
                <a:latin typeface="Times New Roman"/>
                <a:cs typeface="Times New Roman"/>
              </a:rPr>
              <a:t>- Hur kan man arbeta med grön infrastruktur?</a:t>
            </a:r>
            <a:br>
              <a:rPr lang="sv-SE" dirty="0">
                <a:cs typeface="Times New Roman"/>
              </a:rPr>
            </a:br>
            <a:r>
              <a:rPr lang="sv-SE" dirty="0">
                <a:latin typeface="Times New Roman"/>
                <a:cs typeface="Times New Roman"/>
              </a:rPr>
              <a:t>- Exempel på åtgärder och projekt</a:t>
            </a:r>
            <a:br>
              <a:rPr lang="sv-SE" dirty="0">
                <a:cs typeface="Times New Roman"/>
              </a:rPr>
            </a:br>
            <a:br>
              <a:rPr lang="sv-SE" dirty="0">
                <a:cs typeface="Times New Roman"/>
              </a:rPr>
            </a:br>
            <a:r>
              <a:rPr lang="sv-SE" dirty="0">
                <a:latin typeface="Times New Roman"/>
                <a:cs typeface="Times New Roman"/>
              </a:rPr>
              <a:t>Presentationen kan användas vid information till exempelvis politiker, beslutsfattare, tjänstepersoner, </a:t>
            </a:r>
            <a:r>
              <a:rPr lang="sv-SE" sz="1200" kern="1200" dirty="0">
                <a:solidFill>
                  <a:schemeClr val="tx1"/>
                </a:solidFill>
                <a:effectLst/>
                <a:latin typeface="+mn-lt"/>
                <a:ea typeface="+mn-ea"/>
                <a:cs typeface="+mn-cs"/>
              </a:rPr>
              <a:t>markägare, verksamhetsutövare, entreprenörer, organisationer och allmänheten</a:t>
            </a:r>
            <a:r>
              <a:rPr lang="sv-SE" dirty="0">
                <a:latin typeface="Times New Roman"/>
                <a:cs typeface="Times New Roman"/>
              </a:rPr>
              <a:t>. </a:t>
            </a:r>
          </a:p>
          <a:p>
            <a:endParaRPr lang="sv-SE" dirty="0"/>
          </a:p>
          <a:p>
            <a:r>
              <a:rPr lang="sv-SE" sz="1200" b="1" kern="1200" dirty="0">
                <a:solidFill>
                  <a:schemeClr val="tx1"/>
                </a:solidFill>
                <a:effectLst/>
                <a:latin typeface="+mn-lt"/>
                <a:ea typeface="+mn-ea"/>
                <a:cs typeface="+mn-cs"/>
              </a:rPr>
              <a:t>Fotografierna</a:t>
            </a:r>
            <a:r>
              <a:rPr lang="sv-SE" sz="1200" kern="1200" dirty="0">
                <a:solidFill>
                  <a:schemeClr val="tx1"/>
                </a:solidFill>
                <a:effectLst/>
                <a:latin typeface="+mn-lt"/>
                <a:ea typeface="+mn-ea"/>
                <a:cs typeface="+mn-cs"/>
              </a:rPr>
              <a:t> i denna presentation får på grund av bildrättighetsavtal inte användas i andra sammanhang än i denna </a:t>
            </a:r>
            <a:r>
              <a:rPr lang="sv-SE" sz="1200" kern="1200" dirty="0" err="1">
                <a:solidFill>
                  <a:schemeClr val="tx1"/>
                </a:solidFill>
                <a:effectLst/>
                <a:latin typeface="+mn-lt"/>
                <a:ea typeface="+mn-ea"/>
                <a:cs typeface="+mn-cs"/>
              </a:rPr>
              <a:t>powerpoint</a:t>
            </a:r>
            <a:r>
              <a:rPr lang="sv-SE" sz="1200" kern="1200" dirty="0">
                <a:solidFill>
                  <a:schemeClr val="tx1"/>
                </a:solidFill>
                <a:effectLst/>
                <a:latin typeface="+mn-lt"/>
                <a:ea typeface="+mn-ea"/>
                <a:cs typeface="+mn-cs"/>
              </a:rPr>
              <a:t>.</a:t>
            </a:r>
            <a:r>
              <a:rPr lang="sv-SE" dirty="0">
                <a:latin typeface="+mn-lt"/>
              </a:rPr>
              <a:t> Några bilder är hämtade från öppna bildkällor, källa anges i </a:t>
            </a:r>
            <a:r>
              <a:rPr lang="sv-SE" dirty="0" err="1">
                <a:latin typeface="+mn-lt"/>
              </a:rPr>
              <a:t>talmanus</a:t>
            </a:r>
            <a:r>
              <a:rPr lang="sv-SE" dirty="0">
                <a:latin typeface="+mn-lt"/>
              </a:rPr>
              <a:t>. </a:t>
            </a:r>
          </a:p>
          <a:p>
            <a:r>
              <a:rPr lang="sv-SE" sz="1200" b="1" kern="1200" dirty="0">
                <a:solidFill>
                  <a:schemeClr val="tx1"/>
                </a:solidFill>
                <a:effectLst/>
                <a:latin typeface="+mn-lt"/>
                <a:ea typeface="+mn-ea"/>
                <a:cs typeface="+mn-cs"/>
              </a:rPr>
              <a:t>Illustrationerna</a:t>
            </a:r>
            <a:r>
              <a:rPr lang="sv-SE" sz="1200" kern="1200" dirty="0">
                <a:solidFill>
                  <a:schemeClr val="tx1"/>
                </a:solidFill>
                <a:effectLst/>
                <a:latin typeface="+mn-lt"/>
                <a:ea typeface="+mn-ea"/>
                <a:cs typeface="+mn-cs"/>
              </a:rPr>
              <a:t> finns att ladda ner och får användas i sammanhang om grön infrastruktur.</a:t>
            </a:r>
            <a:r>
              <a:rPr lang="sv-SE" dirty="0">
                <a:latin typeface="+mn-lt"/>
              </a:rPr>
              <a:t> </a:t>
            </a:r>
            <a:br>
              <a:rPr lang="sv-SE" dirty="0">
                <a:latin typeface="+mn-lt"/>
              </a:rPr>
            </a:br>
            <a:br>
              <a:rPr lang="sv-SE" dirty="0">
                <a:latin typeface="+mn-lt"/>
              </a:rPr>
            </a:br>
            <a:r>
              <a:rPr lang="sv-SE" b="1" dirty="0">
                <a:latin typeface="+mn-lt"/>
              </a:rPr>
              <a:t>Bild på landskap: </a:t>
            </a:r>
            <a:r>
              <a:rPr lang="sv-SE" dirty="0">
                <a:hlinkClick r:id="rId3"/>
              </a:rPr>
              <a:t>Landskap Fjäll Sverige - Gratis foto på </a:t>
            </a:r>
            <a:r>
              <a:rPr lang="sv-SE" dirty="0" err="1">
                <a:hlinkClick r:id="rId3"/>
              </a:rPr>
              <a:t>Pixabay</a:t>
            </a:r>
            <a:r>
              <a:rPr lang="sv-SE" dirty="0">
                <a:hlinkClick r:id="rId3"/>
              </a:rPr>
              <a:t> – </a:t>
            </a:r>
            <a:r>
              <a:rPr lang="sv-SE" dirty="0" err="1">
                <a:hlinkClick r:id="rId3"/>
              </a:rPr>
              <a:t>Pixabay</a:t>
            </a:r>
            <a:br>
              <a:rPr lang="sv-SE" dirty="0"/>
            </a:br>
            <a:r>
              <a:rPr lang="sv-SE" b="1" dirty="0"/>
              <a:t>Illustration hushumla: </a:t>
            </a:r>
            <a:r>
              <a:rPr lang="sv-SE" dirty="0"/>
              <a:t>Illustratör Kjell Ström </a:t>
            </a:r>
            <a:endParaRPr lang="sv-SE" sz="1200" b="1" kern="1200" dirty="0">
              <a:solidFill>
                <a:schemeClr val="tx1"/>
              </a:solidFill>
              <a:effectLst/>
              <a:latin typeface="+mn-lt"/>
              <a:cs typeface="Calibri"/>
            </a:endParaRPr>
          </a:p>
          <a:p>
            <a:endParaRPr lang="sv-SE" dirty="0">
              <a:latin typeface="+mn-lt"/>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a:t>
            </a:fld>
            <a:endParaRPr lang="sv-SE"/>
          </a:p>
        </p:txBody>
      </p:sp>
    </p:spTree>
    <p:extLst>
      <p:ext uri="{BB962C8B-B14F-4D97-AF65-F5344CB8AC3E}">
        <p14:creationId xmlns:p14="http://schemas.microsoft.com/office/powerpoint/2010/main" val="2640724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Biologisk mångfald påverkas av människan på mer eller mindre direkta sätt. Enligt IPBES (2019) är det framför allt fem olika direkt drivande faktorer som bakom förlusten av biologisk mångfald på en global skala: </a:t>
            </a:r>
          </a:p>
          <a:p>
            <a:pPr>
              <a:spcAft>
                <a:spcPts val="600"/>
              </a:spcAft>
            </a:pP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mj-lt"/>
              <a:buAutoNum type="arabicPeriod"/>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Förändrad mark- och vattenanvändning som leder till förlust av livsmiljlöer</a:t>
            </a:r>
          </a:p>
          <a:p>
            <a:pPr marL="342900" lvl="0" indent="-342900">
              <a:buFont typeface="+mj-lt"/>
              <a:buAutoNum type="arabicPeriod"/>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Direkt överutnyttjande av organismer (tex avverkning, jakt, överfiske)</a:t>
            </a:r>
          </a:p>
          <a:p>
            <a:pPr marL="342900" lvl="0" indent="-342900">
              <a:buFont typeface="+mj-lt"/>
              <a:buAutoNum type="arabicPeriod"/>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Klimatförändringar</a:t>
            </a:r>
          </a:p>
          <a:p>
            <a:pPr marL="342900" lvl="0" indent="-342900">
              <a:buFont typeface="+mj-lt"/>
              <a:buAutoNum type="arabicPeriod"/>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Föroreningar </a:t>
            </a:r>
          </a:p>
          <a:p>
            <a:pPr marL="342900" lvl="0" indent="-342900">
              <a:spcAft>
                <a:spcPts val="600"/>
              </a:spcAft>
              <a:buFont typeface="+mj-lt"/>
              <a:buAutoNum type="arabicPeriod"/>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Invasiva arter</a:t>
            </a:r>
            <a:br>
              <a:rPr lang="sv-SE"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spcAft>
                <a:spcPts val="600"/>
              </a:spcAft>
              <a:buFont typeface="+mj-lt"/>
              <a:buNone/>
            </a:pP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Källa: </a:t>
            </a:r>
            <a:r>
              <a:rPr lang="en-US" sz="1800" dirty="0">
                <a:effectLst/>
                <a:latin typeface="Times New Roman" panose="02020603050405020304" pitchFamily="18" charset="0"/>
                <a:ea typeface="Calibri" panose="020F0502020204030204" pitchFamily="34" charset="0"/>
              </a:rPr>
              <a:t>IPBES. (2019). </a:t>
            </a:r>
            <a:r>
              <a:rPr lang="en-US" sz="1800" i="1" dirty="0">
                <a:effectLst/>
                <a:latin typeface="Times New Roman" panose="02020603050405020304" pitchFamily="18" charset="0"/>
                <a:ea typeface="Calibri" panose="020F0502020204030204" pitchFamily="34" charset="0"/>
              </a:rPr>
              <a:t>Summary for policymakers of the global assessment report on biodiversity and ecosystem services of the Intergovernmental Science-Policy Platform on Biodiversity and Ecosystem Services</a:t>
            </a:r>
            <a:r>
              <a:rPr lang="en-US" sz="1800" dirty="0">
                <a:effectLst/>
                <a:latin typeface="Times New Roman" panose="02020603050405020304" pitchFamily="18" charset="0"/>
                <a:ea typeface="Calibri" panose="020F0502020204030204" pitchFamily="34" charset="0"/>
              </a:rPr>
              <a:t>. Díaz S., Settele J., Brondízio E. S., Ngo H.T., Guèze M., Agard J., Arneth A., Balvanera P., Brauman K.A., Butchart S. H. M., Chan K. M. A., Garibaldi L. A., Ichii K., Liu J., Subramanian S. M.,. Midgley G. F, Miloslavich P., Molnár Z., Obura D., Pfaff A., Polasky S., Purvis A., Razzaque J., Reyers B., Roy Chowdhury R., Shin Y. J., Visseren-Hamakers I. J.,Willis K. J., Zayas C. N (eds.). IPBES secretariat, Bonn, Germany. https://doi.org/10.5281/zenodo.3553579</a:t>
            </a:r>
            <a:endParaRPr lang="sv-SE"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10</a:t>
            </a:fld>
            <a:endParaRPr lang="sv-SE"/>
          </a:p>
        </p:txBody>
      </p:sp>
    </p:spTree>
    <p:extLst>
      <p:ext uri="{BB962C8B-B14F-4D97-AF65-F5344CB8AC3E}">
        <p14:creationId xmlns:p14="http://schemas.microsoft.com/office/powerpoint/2010/main" val="425218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latinLnBrk="0"/>
            <a:r>
              <a:rPr lang="sv-SE" b="0" i="0" dirty="0">
                <a:solidFill>
                  <a:srgbClr val="2A2A2D"/>
                </a:solidFill>
                <a:effectLst/>
                <a:latin typeface="Akkurat Pro"/>
              </a:rPr>
              <a:t>Ekosystemtjänster är produkter och tjänster som ekosystemen ger människan och som bidrar till vår välfärd och livskvalitet. Begreppet är ett pedagogiskt verktyg för att visa på människans beroende av naturen och friska ekosystem.</a:t>
            </a:r>
          </a:p>
          <a:p>
            <a:pPr algn="l" latinLnBrk="0"/>
            <a:endParaRPr lang="sv-SE" b="0" i="0" dirty="0">
              <a:solidFill>
                <a:srgbClr val="2A2A2D"/>
              </a:solidFill>
              <a:effectLst/>
              <a:latin typeface="Akkurat Pro"/>
            </a:endParaRPr>
          </a:p>
          <a:p>
            <a:pPr algn="l" latinLnBrk="0"/>
            <a:r>
              <a:rPr lang="sv-SE" b="0" i="0" dirty="0">
                <a:solidFill>
                  <a:srgbClr val="2A2A2D"/>
                </a:solidFill>
                <a:effectLst/>
                <a:latin typeface="Tiempos Text" panose="02020503060303060403" pitchFamily="18" charset="0"/>
              </a:rPr>
              <a:t>Om olika aktörer i samhället inkluderar ekosystemtjänster i sin planering, kan vi nå ett samhälle där exempelvis:</a:t>
            </a:r>
          </a:p>
          <a:p>
            <a:pPr algn="l" latinLnBrk="0"/>
            <a:endParaRPr lang="sv-SE" b="0" i="0" dirty="0">
              <a:solidFill>
                <a:srgbClr val="2A2A2D"/>
              </a:solidFill>
              <a:effectLst/>
              <a:latin typeface="Tiempos Text" panose="02020503060303060403" pitchFamily="18" charset="0"/>
            </a:endParaRPr>
          </a:p>
          <a:p>
            <a:pPr algn="l">
              <a:buFont typeface="Arial" panose="020B0604020202020204" pitchFamily="34" charset="0"/>
              <a:buChar char="•"/>
            </a:pPr>
            <a:r>
              <a:rPr lang="sv-SE" b="0" i="0" dirty="0">
                <a:solidFill>
                  <a:srgbClr val="2A2A2D"/>
                </a:solidFill>
                <a:effectLst/>
                <a:latin typeface="Tiempos Text" panose="02020503060303060403" pitchFamily="18" charset="0"/>
              </a:rPr>
              <a:t>folkhälsan förbättras med renare luft och mark, </a:t>
            </a:r>
          </a:p>
          <a:p>
            <a:pPr algn="l">
              <a:buFont typeface="Arial" panose="020B0604020202020204" pitchFamily="34" charset="0"/>
              <a:buChar char="•"/>
            </a:pPr>
            <a:r>
              <a:rPr lang="sv-SE" b="0" i="0" dirty="0">
                <a:solidFill>
                  <a:srgbClr val="2A2A2D"/>
                </a:solidFill>
                <a:effectLst/>
                <a:latin typeface="Tiempos Text" panose="02020503060303060403" pitchFamily="18" charset="0"/>
              </a:rPr>
              <a:t>barn blir friskare och starkare då de leker i naturen, </a:t>
            </a:r>
          </a:p>
          <a:p>
            <a:pPr algn="l">
              <a:buFont typeface="Arial" panose="020B0604020202020204" pitchFamily="34" charset="0"/>
              <a:buChar char="•"/>
            </a:pPr>
            <a:r>
              <a:rPr lang="sv-SE" b="0" i="0" dirty="0">
                <a:solidFill>
                  <a:srgbClr val="2A2A2D"/>
                </a:solidFill>
                <a:effectLst/>
                <a:latin typeface="Tiempos Text" panose="02020503060303060403" pitchFamily="18" charset="0"/>
              </a:rPr>
              <a:t>fler möjligheter till naturupplevelser och friluftsliv på landsbygden och i staden, </a:t>
            </a:r>
          </a:p>
          <a:p>
            <a:pPr algn="l">
              <a:buFont typeface="Arial" panose="020B0604020202020204" pitchFamily="34" charset="0"/>
              <a:buChar char="•"/>
            </a:pPr>
            <a:r>
              <a:rPr lang="sv-SE" b="0" i="0" dirty="0">
                <a:solidFill>
                  <a:srgbClr val="2A2A2D"/>
                </a:solidFill>
                <a:effectLst/>
                <a:latin typeface="Tiempos Text" panose="02020503060303060403" pitchFamily="18" charset="0"/>
              </a:rPr>
              <a:t>fler pollinatörer bidrar till bättre produktion av exempelvis frukt och bär,</a:t>
            </a:r>
          </a:p>
          <a:p>
            <a:pPr algn="l">
              <a:buFont typeface="Arial" panose="020B0604020202020204" pitchFamily="34" charset="0"/>
              <a:buChar char="•"/>
            </a:pPr>
            <a:r>
              <a:rPr lang="sv-SE" b="0" i="0" dirty="0">
                <a:solidFill>
                  <a:srgbClr val="2A2A2D"/>
                </a:solidFill>
                <a:effectLst/>
                <a:latin typeface="Tiempos Text" panose="02020503060303060403" pitchFamily="18" charset="0"/>
              </a:rPr>
              <a:t>landskapet hålls öppet genom naturbete, som ger både livsmiljöer för en mängd arter och mat till oss människor, </a:t>
            </a:r>
          </a:p>
          <a:p>
            <a:pPr algn="l">
              <a:buFont typeface="Arial" panose="020B0604020202020204" pitchFamily="34" charset="0"/>
              <a:buChar char="•"/>
            </a:pPr>
            <a:r>
              <a:rPr lang="sv-SE" b="0" i="0" dirty="0">
                <a:solidFill>
                  <a:srgbClr val="2A2A2D"/>
                </a:solidFill>
                <a:effectLst/>
                <a:latin typeface="Tiempos Text" panose="02020503060303060403" pitchFamily="18" charset="0"/>
              </a:rPr>
              <a:t>skogar blir mer motståndskraftiga mot insekts- och sjukdomsangrepp, </a:t>
            </a:r>
          </a:p>
          <a:p>
            <a:pPr algn="l">
              <a:buFont typeface="Arial" panose="020B0604020202020204" pitchFamily="34" charset="0"/>
              <a:buChar char="•"/>
            </a:pPr>
            <a:r>
              <a:rPr lang="sv-SE" b="0" i="0" dirty="0">
                <a:solidFill>
                  <a:srgbClr val="2A2A2D"/>
                </a:solidFill>
                <a:effectLst/>
                <a:latin typeface="Tiempos Text" panose="02020503060303060403" pitchFamily="18" charset="0"/>
              </a:rPr>
              <a:t>vattnet hålls kvar längre i landskapet, exempelvis av våtmarker, som mildrar negativa effekter vid torka, </a:t>
            </a:r>
          </a:p>
          <a:p>
            <a:pPr algn="l">
              <a:buFont typeface="Arial" panose="020B0604020202020204" pitchFamily="34" charset="0"/>
              <a:buChar char="•"/>
            </a:pPr>
            <a:r>
              <a:rPr lang="sv-SE" b="0" i="0" dirty="0">
                <a:solidFill>
                  <a:srgbClr val="2A2A2D"/>
                </a:solidFill>
                <a:effectLst/>
                <a:latin typeface="Tiempos Text" panose="02020503060303060403" pitchFamily="18" charset="0"/>
              </a:rPr>
              <a:t>effekterna av översvämningar, ras och skred som kan skada fastigheter och vägar mildras av absorberade grönytor och växters rötter som binder jorden.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a:p>
        </p:txBody>
      </p:sp>
    </p:spTree>
    <p:extLst>
      <p:ext uri="{BB962C8B-B14F-4D97-AF65-F5344CB8AC3E}">
        <p14:creationId xmlns:p14="http://schemas.microsoft.com/office/powerpoint/2010/main" val="3436448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A2A2D"/>
                </a:solidFill>
                <a:effectLst/>
                <a:latin typeface="Tiempos Text" panose="02020503060303060403" pitchFamily="18" charset="0"/>
              </a:rPr>
              <a:t>Naturen, med dess biologiska mångfald, är grunden för människans existens. Vårt samhälle är beroende av biologisk mångfald, fungerande ekosystem och leverans av ekosystemtjänster.</a:t>
            </a:r>
            <a:endParaRPr lang="sv-SE" dirty="0">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a:p>
        </p:txBody>
      </p:sp>
    </p:spTree>
    <p:extLst>
      <p:ext uri="{BB962C8B-B14F-4D97-AF65-F5344CB8AC3E}">
        <p14:creationId xmlns:p14="http://schemas.microsoft.com/office/powerpoint/2010/main" val="2855030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Både forskning och policyutveckling globalt pekar på hur klimat och biologisk mångfald är tätt sammanlänkande och påverkar varandra (Källa </a:t>
            </a:r>
            <a:r>
              <a:rPr lang="sv-SE" dirty="0">
                <a:hlinkClick r:id="rId3"/>
              </a:rPr>
              <a:t>Klimatförändringar och biologisk mångfald - Slutsatser från IPCC och IPBES i ett svenskt perspektiv | SMHI</a:t>
            </a:r>
            <a:r>
              <a:rPr lang="sv-SE" dirty="0"/>
              <a:t>)</a:t>
            </a:r>
            <a:r>
              <a:rPr lang="sv-SE" b="0" dirty="0"/>
              <a:t>.</a:t>
            </a:r>
          </a:p>
          <a:p>
            <a:endParaRPr lang="sv-SE" b="0" dirty="0"/>
          </a:p>
          <a:p>
            <a:r>
              <a:rPr lang="sv-SE" b="0" dirty="0"/>
              <a:t>Vi kan inte lösa klimatkrisen utan att hejda förlusten av biologisk mångfald, vi kan inte hejda förlusten av arter och livsmiljöer utan att adressera klimatkrisen. I allt större utsträckning har man därför börjat undersöka möjligheten att</a:t>
            </a:r>
            <a:r>
              <a:rPr lang="sv-SE" b="1" dirty="0"/>
              <a:t> jobba med lösningar som stärker vår biologiska mångfald – samtidigt som vi hanterar klimatkrisen</a:t>
            </a:r>
            <a:r>
              <a:rPr lang="sv-SE" b="0" dirty="0"/>
              <a:t>. </a:t>
            </a:r>
          </a:p>
          <a:p>
            <a:endParaRPr lang="sv-SE" b="0" dirty="0"/>
          </a:p>
          <a:p>
            <a:r>
              <a:rPr lang="sv-SE" sz="1900" b="0" dirty="0">
                <a:solidFill>
                  <a:srgbClr val="000000"/>
                </a:solidFill>
                <a:latin typeface="Akkurat LL"/>
              </a:rPr>
              <a:t>Vårt samhälle står inför stora utmaningar kopplade till klimatförändringar, förlust av biologisk mångfald och av ekosystemtjänster, och försämrad och ojämlik folkhälsa. Grönstrukturens mark- och vattenområden är mångfunktionella och har stor potential att bidra till att hantera flera av dessa samhällsutmaningar samtidigt. </a:t>
            </a:r>
          </a:p>
          <a:p>
            <a:endParaRPr lang="sv-SE" sz="1900" b="0" dirty="0">
              <a:solidFill>
                <a:srgbClr val="000000"/>
              </a:solidFill>
              <a:latin typeface="Akkurat LL"/>
            </a:endParaRPr>
          </a:p>
          <a:p>
            <a:r>
              <a:rPr lang="sv-SE" sz="1900" b="0" dirty="0">
                <a:solidFill>
                  <a:srgbClr val="000000"/>
                </a:solidFill>
                <a:latin typeface="Akkurat LL"/>
              </a:rPr>
              <a:t>Källor och länkar till rapporterna som visas på bilden: </a:t>
            </a:r>
            <a:br>
              <a:rPr lang="sv-SE" sz="1900" b="0" dirty="0">
                <a:solidFill>
                  <a:srgbClr val="000000"/>
                </a:solidFill>
                <a:latin typeface="Akkurat LL"/>
              </a:rPr>
            </a:br>
            <a:r>
              <a:rPr lang="en-US" sz="3200" dirty="0">
                <a:hlinkClick r:id="rId4"/>
              </a:rPr>
              <a:t>Global Assessment Report on Biodiversity and Ecosystem Services | IPBES secretariat</a:t>
            </a:r>
            <a:endParaRPr lang="en-US" sz="3200" dirty="0"/>
          </a:p>
          <a:p>
            <a:r>
              <a:rPr lang="en-US" sz="3200" dirty="0">
                <a:hlinkClick r:id="rId5"/>
              </a:rPr>
              <a:t>Climate Change 2022: Impacts, Adaptation and Vulnerability | Climate Change 2022: Impacts, Adaptation and Vulnerability (ipcc.ch)</a:t>
            </a:r>
            <a:endParaRPr lang="en-US" sz="3200" dirty="0"/>
          </a:p>
          <a:p>
            <a:r>
              <a:rPr lang="sv-SE" sz="3200" dirty="0">
                <a:hlinkClick r:id="rId6"/>
              </a:rPr>
              <a:t>Klimatförändringar och biologisk mångfald – Slutsatser från IPCC och IPBES i ett svenskt perspektiv (smhi.se)</a:t>
            </a:r>
            <a:endParaRPr lang="sv-SE" sz="1900" b="0" dirty="0">
              <a:solidFill>
                <a:srgbClr val="000000"/>
              </a:solidFill>
              <a:latin typeface="Akkurat LL"/>
            </a:endParaRPr>
          </a:p>
          <a:p>
            <a:endParaRPr lang="sv-SE" b="0"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13</a:t>
            </a:fld>
            <a:endParaRPr lang="sv-SE"/>
          </a:p>
        </p:txBody>
      </p:sp>
    </p:spTree>
    <p:extLst>
      <p:ext uri="{BB962C8B-B14F-4D97-AF65-F5344CB8AC3E}">
        <p14:creationId xmlns:p14="http://schemas.microsoft.com/office/powerpoint/2010/main" val="2231176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Klimatförändringar och biologisk mångfald hör ihop! </a:t>
            </a:r>
            <a:br>
              <a:rPr lang="sv-SE" dirty="0">
                <a:latin typeface="Times New Roman"/>
                <a:cs typeface="Times New Roman"/>
              </a:rPr>
            </a:br>
            <a:endParaRPr lang="sv-SE" dirty="0"/>
          </a:p>
          <a:p>
            <a:pPr marL="182551" indent="-182551">
              <a:buFont typeface="Arial" panose="020B0604020202020204" pitchFamily="34" charset="0"/>
              <a:buChar char="•"/>
            </a:pPr>
            <a:r>
              <a:rPr lang="sv-SE" dirty="0">
                <a:latin typeface="Times New Roman"/>
                <a:cs typeface="Times New Roman"/>
              </a:rPr>
              <a:t>Samtidigt som klimatförändringarna blir allt mer påtagliga, leder förlusten av ekosystem och biologisk mångfald till </a:t>
            </a:r>
            <a:r>
              <a:rPr lang="sv-SE" b="1" dirty="0">
                <a:latin typeface="Times New Roman"/>
                <a:cs typeface="Times New Roman"/>
              </a:rPr>
              <a:t>att naturens egen förmåga att bromsa klimatförändringen minskar </a:t>
            </a:r>
            <a:r>
              <a:rPr lang="sv-SE" dirty="0">
                <a:latin typeface="Times New Roman"/>
                <a:cs typeface="Times New Roman"/>
              </a:rPr>
              <a:t>(tex genom att binda kol och reducera negativa effekter vid extremväder). Det beror på att naturen, har en inneboende förmåga att skydda oss mot negativa klimateffekter: </a:t>
            </a:r>
          </a:p>
          <a:p>
            <a:endParaRPr lang="sv-SE" dirty="0">
              <a:cs typeface="Times New Roman" panose="02020603050405020304" pitchFamily="18" charset="0"/>
            </a:endParaRPr>
          </a:p>
          <a:p>
            <a:pPr marL="182638" indent="-182638">
              <a:buFont typeface="Arial" panose="020B0604020202020204" pitchFamily="34" charset="0"/>
              <a:buChar char="•"/>
            </a:pPr>
            <a:r>
              <a:rPr lang="sv-SE" dirty="0"/>
              <a:t>En hög biologisk mångfald skyddar exempelvis mot skadedjursangrepp, skogsbränder, missväxt vid skörd, naturen tar hand om vatten i landskapet samtidigt som den binder kol. </a:t>
            </a:r>
          </a:p>
          <a:p>
            <a:endParaRPr lang="sv-SE" dirty="0"/>
          </a:p>
          <a:p>
            <a:pPr marL="182551" indent="-182551">
              <a:buFont typeface="Arial" panose="020B0604020202020204" pitchFamily="34" charset="0"/>
              <a:buChar char="•"/>
            </a:pPr>
            <a:r>
              <a:rPr lang="sv-SE" dirty="0">
                <a:latin typeface="Times New Roman"/>
                <a:cs typeface="Times New Roman"/>
              </a:rPr>
              <a:t>Då bidrar den här utvecklingen, där den biologiska mångfalden minskar, till att förvärra klimatförändringen, som idag ses som den tredje största globala drivkraften för förlust av just biologisk mångfald. Så båda kriserna driver på varandra. </a:t>
            </a:r>
            <a:endParaRPr lang="sv-SE" dirty="0">
              <a:cs typeface="Times New Roman"/>
            </a:endParaRPr>
          </a:p>
          <a:p>
            <a:endParaRPr lang="sv-SE" dirty="0"/>
          </a:p>
          <a:p>
            <a:pPr marL="182551" indent="-182551">
              <a:buFont typeface="Arial" panose="020B0604020202020204" pitchFamily="34" charset="0"/>
              <a:buChar char="•"/>
            </a:pPr>
            <a:r>
              <a:rPr lang="sv-SE" dirty="0">
                <a:latin typeface="Times New Roman"/>
                <a:cs typeface="Times New Roman"/>
              </a:rPr>
              <a:t>Och denna kombinerade kris av klimat- och biologisk mångfald riskerar att äventyra de naturliga systemen och de ekosystemtjänster som hela vårt samhälle är beroende av.</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a:p>
        </p:txBody>
      </p:sp>
    </p:spTree>
    <p:extLst>
      <p:ext uri="{BB962C8B-B14F-4D97-AF65-F5344CB8AC3E}">
        <p14:creationId xmlns:p14="http://schemas.microsoft.com/office/powerpoint/2010/main" val="422822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rPr>
              <a:t>Biodiversitet är grunden till ekosystemens funktioner, och det är relevant både i bebyggda områden och på landsbygden. På bilden illustreras en naturbaserad lösning till höger och en teknisk lösning (</a:t>
            </a:r>
            <a:r>
              <a:rPr lang="sv-SE" sz="1200" b="0" i="0" u="none" strike="noStrike" kern="1200" baseline="0" dirty="0" err="1">
                <a:solidFill>
                  <a:schemeClr val="tx1"/>
                </a:solidFill>
              </a:rPr>
              <a:t>kulvertering</a:t>
            </a:r>
            <a:r>
              <a:rPr lang="sv-SE" sz="1200" b="0" i="0" u="none" strike="noStrike" kern="1200" baseline="0" dirty="0">
                <a:solidFill>
                  <a:schemeClr val="tx1"/>
                </a:solidFill>
              </a:rPr>
              <a:t> och dikning) till vänster. I det högra fallet kunde våtmarken hålla mer vatten vid ett skyfall, och skydda jordbruksfastigheten nedströms mot översvämning.</a:t>
            </a:r>
            <a:r>
              <a:rPr lang="sv-SE" sz="1200" b="0" i="0" u="none" strike="noStrike" kern="1200" baseline="0" dirty="0">
                <a:solidFill>
                  <a:schemeClr val="tx1"/>
                </a:solidFill>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a:p>
        </p:txBody>
      </p:sp>
    </p:spTree>
    <p:extLst>
      <p:ext uri="{BB962C8B-B14F-4D97-AF65-F5344CB8AC3E}">
        <p14:creationId xmlns:p14="http://schemas.microsoft.com/office/powerpoint/2010/main" val="3690210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Times New Roman" panose="02020603050405020304" pitchFamily="18" charset="0"/>
                <a:ea typeface="+mn-ea"/>
                <a:cs typeface="+mn-cs"/>
              </a:rPr>
              <a:t>Generellt ger mer variation i landskapet, med flera olika strukturer, mer biologisk mångfald och motståndskraft mot störningar. Om du tittar på bilden över odlingslandskapet- hur skulle en solig och torr sommar slå mot landskapet till vänster jämfört med landskapet till höger?</a:t>
            </a:r>
            <a:br>
              <a:rPr lang="sv-SE" sz="1200" b="0" i="0" u="none" strike="noStrike" kern="1200" baseline="0" dirty="0">
                <a:solidFill>
                  <a:schemeClr val="tx1"/>
                </a:solidFill>
                <a:latin typeface="Times New Roman" panose="02020603050405020304" pitchFamily="18" charset="0"/>
                <a:ea typeface="+mn-ea"/>
                <a:cs typeface="+mn-cs"/>
              </a:rPr>
            </a:br>
            <a:br>
              <a:rPr lang="sv-SE" sz="1200" b="0" i="0" u="none" strike="noStrike" kern="1200" baseline="0" dirty="0">
                <a:solidFill>
                  <a:schemeClr val="tx1"/>
                </a:solidFill>
                <a:latin typeface="Times New Roman" panose="02020603050405020304" pitchFamily="18" charset="0"/>
                <a:ea typeface="+mn-ea"/>
                <a:cs typeface="+mn-cs"/>
              </a:rPr>
            </a:br>
            <a:r>
              <a:rPr lang="sv-SE" sz="1200" b="0" i="0" u="none" strike="noStrike" kern="1200" baseline="0" dirty="0">
                <a:solidFill>
                  <a:schemeClr val="tx1"/>
                </a:solidFill>
                <a:latin typeface="Times New Roman" panose="02020603050405020304" pitchFamily="18" charset="0"/>
                <a:ea typeface="+mn-ea"/>
                <a:cs typeface="+mn-cs"/>
              </a:rPr>
              <a:t>Beroende på hur vi använder mark- och vattenområden, lokaliserar bebyggelse och industri, kan vi påverka ekosystemtjänster på olika sätt. Moderna brukandemetoder som är inriktade på kortsiktig, hög produktivitet kan många gånger innebära en risk för att utarma tillgången på ekosystemtjänster långsiktigt. </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16</a:t>
            </a:fld>
            <a:endParaRPr lang="sv-SE"/>
          </a:p>
        </p:txBody>
      </p:sp>
    </p:spTree>
    <p:extLst>
      <p:ext uri="{BB962C8B-B14F-4D97-AF65-F5344CB8AC3E}">
        <p14:creationId xmlns:p14="http://schemas.microsoft.com/office/powerpoint/2010/main" val="1562011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333333"/>
                </a:solidFill>
                <a:effectLst/>
                <a:latin typeface="Roboto" panose="02000000000000000000" pitchFamily="2" charset="0"/>
              </a:rPr>
              <a:t>Uppföljningen av miljömålen 2022 visar att många små och stora insatser görs som har betydelse för att nå målen, men att Sverige behöver göra mycket mer. Utvecklingen i miljön bedöms vara positiv för två miljökvalitetsmål, neutral för nio, negativ för fyra och oklar för ett.</a:t>
            </a:r>
            <a:r>
              <a:rPr lang="sv-SE" dirty="0"/>
              <a:t> De naturrelaterade målen har preciseringar kring grön infrastruktur och ekosystemtjänster. Sverige har även ett internationellt ansvar att skydda flera naturtyper och arter. Grön infrastruktur är ett sätt att inte arbeta med ett mål i taget, utan ett sätt  </a:t>
            </a:r>
          </a:p>
          <a:p>
            <a:endParaRPr lang="sv-SE" dirty="0"/>
          </a:p>
          <a:p>
            <a:r>
              <a:rPr lang="sv-SE" dirty="0"/>
              <a:t>Källa: </a:t>
            </a:r>
            <a:r>
              <a:rPr lang="sv-SE" dirty="0">
                <a:hlinkClick r:id="rId3"/>
              </a:rPr>
              <a:t>Sveriges miljömål (sverigesmiljomal.se)</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17</a:t>
            </a:fld>
            <a:endParaRPr lang="sv-SE"/>
          </a:p>
        </p:txBody>
      </p:sp>
    </p:spTree>
    <p:extLst>
      <p:ext uri="{BB962C8B-B14F-4D97-AF65-F5344CB8AC3E}">
        <p14:creationId xmlns:p14="http://schemas.microsoft.com/office/powerpoint/2010/main" val="1863063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18</a:t>
            </a:fld>
            <a:endParaRPr lang="sv-SE"/>
          </a:p>
        </p:txBody>
      </p:sp>
    </p:spTree>
    <p:extLst>
      <p:ext uri="{BB962C8B-B14F-4D97-AF65-F5344CB8AC3E}">
        <p14:creationId xmlns:p14="http://schemas.microsoft.com/office/powerpoint/2010/main" val="2849831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Länsstyrelserna i Sverige har på uppdrag av regeringen tagit fram regionala handlingsplaner för grön infrastruktur. Dessa ska hjälpa olika aktörer i länet att se landskapsstrukturer och få en bättre överblick i sitt arbete med mark-och vattenområden. </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19</a:t>
            </a:fld>
            <a:endParaRPr lang="sv-SE"/>
          </a:p>
        </p:txBody>
      </p:sp>
    </p:spTree>
    <p:extLst>
      <p:ext uri="{BB962C8B-B14F-4D97-AF65-F5344CB8AC3E}">
        <p14:creationId xmlns:p14="http://schemas.microsoft.com/office/powerpoint/2010/main" val="74207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191B26"/>
                </a:solidFill>
                <a:effectLst/>
                <a:latin typeface="Open Sans" panose="020B0606030504020204" pitchFamily="34" charset="0"/>
              </a:rPr>
              <a:t>Detta är innehållet i presentationen. </a:t>
            </a:r>
          </a:p>
          <a:p>
            <a:endParaRPr lang="sv-SE" b="0" i="0" dirty="0">
              <a:solidFill>
                <a:srgbClr val="191B26"/>
              </a:solidFill>
              <a:effectLst/>
              <a:latin typeface="Open Sans" panose="020B0606030504020204" pitchFamily="34" charset="0"/>
            </a:endParaRPr>
          </a:p>
          <a:p>
            <a:r>
              <a:rPr lang="sv-SE" dirty="0"/>
              <a:t>- Vad är grön infrastruktur?</a:t>
            </a:r>
          </a:p>
          <a:p>
            <a:r>
              <a:rPr lang="sv-SE" dirty="0"/>
              <a:t>- Varför behövs grön infrastruktur?</a:t>
            </a:r>
            <a:endParaRPr lang="sv-SE" dirty="0">
              <a:cs typeface="Arial"/>
            </a:endParaRPr>
          </a:p>
          <a:p>
            <a:r>
              <a:rPr lang="sv-SE" dirty="0"/>
              <a:t>- Hur kan vi arbeta med grön infrastruktur?</a:t>
            </a:r>
          </a:p>
          <a:p>
            <a:r>
              <a:rPr lang="sv-SE" dirty="0"/>
              <a:t>- Exempel </a:t>
            </a:r>
            <a:endParaRPr lang="sv-SE" b="0" i="0" dirty="0">
              <a:solidFill>
                <a:srgbClr val="191B26"/>
              </a:solidFill>
              <a:effectLst/>
              <a:latin typeface="Open Sans" panose="020B0606030504020204" pitchFamily="34" charset="0"/>
            </a:endParaRPr>
          </a:p>
          <a:p>
            <a:endParaRPr lang="sv-SE" b="0" i="0" dirty="0">
              <a:solidFill>
                <a:srgbClr val="191B26"/>
              </a:solidFill>
              <a:effectLst/>
              <a:latin typeface="Open Sans" panose="020B0606030504020204" pitchFamily="34" charset="0"/>
            </a:endParaRPr>
          </a:p>
          <a:p>
            <a:r>
              <a:rPr lang="sv-SE" b="0" i="0" dirty="0">
                <a:solidFill>
                  <a:srgbClr val="191B26"/>
                </a:solidFill>
                <a:effectLst/>
                <a:latin typeface="Open Sans" panose="020B0606030504020204" pitchFamily="34" charset="0"/>
              </a:rPr>
              <a:t>Bild av </a:t>
            </a:r>
            <a:r>
              <a:rPr lang="sv-SE" b="0" i="0" u="sng" dirty="0">
                <a:solidFill>
                  <a:srgbClr val="191B26"/>
                </a:solidFill>
                <a:effectLst/>
                <a:latin typeface="Open Sans" panose="020B0606030504020204" pitchFamily="34" charset="0"/>
                <a:hlinkClick r:id="rId3"/>
              </a:rPr>
              <a:t>Jonathan Petersson</a:t>
            </a:r>
            <a:r>
              <a:rPr lang="sv-SE" b="0" i="0" dirty="0">
                <a:solidFill>
                  <a:srgbClr val="191B26"/>
                </a:solidFill>
                <a:effectLst/>
                <a:latin typeface="Open Sans" panose="020B0606030504020204" pitchFamily="34" charset="0"/>
              </a:rPr>
              <a:t> från </a:t>
            </a:r>
            <a:r>
              <a:rPr lang="sv-SE" b="0" i="0" u="sng" dirty="0" err="1">
                <a:solidFill>
                  <a:srgbClr val="191B26"/>
                </a:solidFill>
                <a:effectLst/>
                <a:latin typeface="Open Sans" panose="020B0606030504020204" pitchFamily="34" charset="0"/>
                <a:hlinkClick r:id="rId4"/>
              </a:rPr>
              <a:t>Pixabay</a:t>
            </a:r>
            <a:endParaRPr lang="sv-SE" b="0" i="0" u="sng" dirty="0">
              <a:solidFill>
                <a:srgbClr val="191B26"/>
              </a:solidFill>
              <a:effectLst/>
              <a:latin typeface="Open Sans" panose="020B0606030504020204" pitchFamily="34"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561257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8595" indent="-188595"/>
            <a:r>
              <a:rPr lang="sv-SE" dirty="0"/>
              <a:t>Det övergripande syftet är att grön infrastruktur ska bli en naturlig del i all mark- och vattenplanering. Nedan listas vad handlingsplanen kan bidra med:</a:t>
            </a:r>
            <a:br>
              <a:rPr lang="sv-SE" dirty="0"/>
            </a:br>
            <a:endParaRPr lang="sv-SE" dirty="0"/>
          </a:p>
          <a:p>
            <a:pPr marL="188595" indent="-188595">
              <a:buFont typeface="Wingdings" panose="05000000000000000000" pitchFamily="2" charset="2"/>
              <a:buChar char="§"/>
            </a:pPr>
            <a:r>
              <a:rPr lang="sv-SE" dirty="0">
                <a:latin typeface="Arial"/>
                <a:cs typeface="Arial"/>
              </a:rPr>
              <a:t>Gemensamt kunskaps- och planeringsunderlag där många kan bidra. </a:t>
            </a:r>
          </a:p>
          <a:p>
            <a:pPr marL="188595" indent="-188595">
              <a:buFont typeface="Wingdings" panose="05000000000000000000" pitchFamily="2" charset="2"/>
              <a:buChar char="§"/>
            </a:pPr>
            <a:r>
              <a:rPr lang="sv-SE" dirty="0">
                <a:latin typeface="Arial"/>
                <a:cs typeface="Arial"/>
              </a:rPr>
              <a:t>Gränsöverskridande arbete - naturen känner inga administrativa gränser.</a:t>
            </a:r>
          </a:p>
          <a:p>
            <a:pPr marL="188595" indent="-188595">
              <a:buFont typeface="Wingdings" panose="05000000000000000000" pitchFamily="2" charset="2"/>
              <a:buChar char="§"/>
            </a:pPr>
            <a:r>
              <a:rPr lang="sv-SE" dirty="0">
                <a:latin typeface="Arial"/>
                <a:cs typeface="Arial"/>
              </a:rPr>
              <a:t>Ökad samverkan - mellan markägare, kommuner, myndigheter och andra berörda.</a:t>
            </a:r>
          </a:p>
          <a:p>
            <a:pPr marL="188595" indent="-188595">
              <a:buFont typeface="Wingdings" panose="05000000000000000000" pitchFamily="2" charset="2"/>
              <a:buChar char="§"/>
            </a:pPr>
            <a:r>
              <a:rPr lang="sv-SE" dirty="0">
                <a:latin typeface="Arial"/>
                <a:cs typeface="Arial"/>
              </a:rPr>
              <a:t>Visa var i landskapet många värden finns koncentrerade (täthet av värden). </a:t>
            </a:r>
            <a:endParaRPr lang="sv-SE" sz="1200" dirty="0">
              <a:latin typeface="Arial"/>
              <a:cs typeface="Arial"/>
            </a:endParaRP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De myndigheter som arbetar tillsammans är Länsstyrelserna med grön infrastruktur är Naturvårdsverket, Havs- och vattenmyndigheten, Skogsstyrelsen, Boverket, Jordbruksverket, Trafikverket, Svenska kraftnät, Riksantikvarieämbetet och Sametinget.</a:t>
            </a:r>
            <a:r>
              <a:rPr lang="en-US" sz="1200" b="0" i="0" kern="1200" dirty="0">
                <a:solidFill>
                  <a:schemeClr val="tx1"/>
                </a:solidFill>
                <a:effectLst/>
                <a:latin typeface="+mn-lt"/>
                <a:ea typeface="+mn-ea"/>
                <a:cs typeface="+mn-cs"/>
              </a:rPr>
              <a:t>​</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20</a:t>
            </a:fld>
            <a:endParaRPr lang="sv-SE"/>
          </a:p>
        </p:txBody>
      </p:sp>
    </p:spTree>
    <p:extLst>
      <p:ext uri="{BB962C8B-B14F-4D97-AF65-F5344CB8AC3E}">
        <p14:creationId xmlns:p14="http://schemas.microsoft.com/office/powerpoint/2010/main" val="44514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De regionala handlingsplanerna innehåller två delar - en nulägesbeskrivning och en åtgärdsplan. </a:t>
            </a:r>
          </a:p>
          <a:p>
            <a:pPr rtl="0" fontAlgn="base"/>
            <a:endParaRPr lang="sv-SE" sz="1200" b="0" i="0" u="none" strike="noStrike" kern="1200" dirty="0">
              <a:solidFill>
                <a:schemeClr val="tx1"/>
              </a:solidFill>
              <a:effectLst/>
              <a:latin typeface="+mn-lt"/>
              <a:ea typeface="+mn-ea"/>
              <a:cs typeface="+mn-cs"/>
            </a:endParaRPr>
          </a:p>
          <a:p>
            <a:pPr rtl="0" fontAlgn="base"/>
            <a:r>
              <a:rPr lang="sv-SE" sz="1200" b="0" i="0" u="none" strike="noStrike" kern="1200" dirty="0">
                <a:solidFill>
                  <a:schemeClr val="tx1"/>
                </a:solidFill>
                <a:effectLst/>
                <a:latin typeface="+mn-lt"/>
                <a:ea typeface="+mn-ea"/>
                <a:cs typeface="+mn-cs"/>
              </a:rPr>
              <a:t>Nulägesbeskrivningen förklarar den regionala utbredningen av olika naturtyper, deras tillstånd och en analys av hur miljöerna hänger ihop</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a:t>
            </a:r>
          </a:p>
          <a:p>
            <a:pPr rtl="0" fontAlgn="base"/>
            <a:r>
              <a:rPr lang="sv-SE" sz="1200" b="0" i="0" u="none" strike="noStrike" kern="1200" dirty="0">
                <a:solidFill>
                  <a:schemeClr val="tx1"/>
                </a:solidFill>
                <a:effectLst/>
                <a:latin typeface="+mn-lt"/>
                <a:ea typeface="+mn-ea"/>
                <a:cs typeface="+mn-cs"/>
              </a:rPr>
              <a:t>Åtgärdsplanen beskriver olika insatsområden med uppsatta mål, och åtgärder som syftar till att nå målen.</a:t>
            </a:r>
            <a:r>
              <a:rPr lang="en-US" sz="1200" b="0" i="0" kern="1200" dirty="0">
                <a:solidFill>
                  <a:schemeClr val="tx1"/>
                </a:solidFill>
                <a:effectLst/>
                <a:latin typeface="+mn-lt"/>
                <a:ea typeface="+mn-ea"/>
                <a:cs typeface="+mn-cs"/>
              </a:rPr>
              <a:t>​</a:t>
            </a:r>
          </a:p>
          <a:p>
            <a:pPr marL="251460" indent="-251460"/>
            <a:endParaRPr lang="en-US" sz="1200" b="0" i="0" kern="1200" dirty="0">
              <a:solidFill>
                <a:schemeClr val="tx1"/>
              </a:solidFill>
              <a:effectLst/>
              <a:latin typeface="+mn-lt"/>
              <a:ea typeface="+mn-ea"/>
              <a:cs typeface="+mn-cs"/>
            </a:endParaRPr>
          </a:p>
          <a:p>
            <a:pPr marL="251460" indent="-251460"/>
            <a:r>
              <a:rPr lang="sv-SE" dirty="0">
                <a:latin typeface="Arial"/>
                <a:cs typeface="Arial"/>
              </a:rPr>
              <a:t>Delaktighet genom dialog och samverkan mellan de som berörs av åtgärder och beslut.</a:t>
            </a:r>
          </a:p>
          <a:p>
            <a:pPr marL="251460" indent="-251460"/>
            <a:r>
              <a:rPr lang="sv-SE" dirty="0">
                <a:latin typeface="Arial"/>
                <a:cs typeface="Arial"/>
              </a:rPr>
              <a:t>Ingen styrande lagstiftning – bygger på förutsättningar och vilja att skapa en långsiktigt hållbar miljö.</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Arbetet med grön infrastruktur är långsiktigt och handlingsplanerna kommer att utvecklas, följas upp och revideras.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hlinkClick r:id="rId3"/>
              </a:rPr>
              <a:t>Nationella kartskikt med värdetrakter (lansstyrelsen.se)</a:t>
            </a: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21</a:t>
            </a:fld>
            <a:endParaRPr lang="sv-SE"/>
          </a:p>
        </p:txBody>
      </p:sp>
    </p:spTree>
    <p:extLst>
      <p:ext uri="{BB962C8B-B14F-4D97-AF65-F5344CB8AC3E}">
        <p14:creationId xmlns:p14="http://schemas.microsoft.com/office/powerpoint/2010/main" val="332850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En fördjupning i de strukturer som presenteras i handlingsplanerna: Handlingsplanerna för grön infrastruktur tar upp olika naturliga strukturer på olika nivå i landskapet, exempelvis </a:t>
            </a:r>
            <a:r>
              <a:rPr lang="sv-SE" dirty="0" err="1">
                <a:latin typeface="Times New Roman"/>
                <a:cs typeface="Times New Roman"/>
              </a:rPr>
              <a:t>värdeelement</a:t>
            </a:r>
            <a:r>
              <a:rPr lang="sv-SE" dirty="0">
                <a:latin typeface="Times New Roman"/>
                <a:cs typeface="Times New Roman"/>
              </a:rPr>
              <a:t>, värdekärnor och värdetrakter. De utpekade områdena utgör inte någon skyddsform, utan visar var det finns landskapsavsnitt med värden att beakta i planeringen av mark- och vattenområden. </a:t>
            </a:r>
          </a:p>
          <a:p>
            <a:endParaRPr lang="sv-SE" dirty="0"/>
          </a:p>
          <a:p>
            <a:pPr marL="171450" indent="-171450">
              <a:buFont typeface="Arial" panose="020B0604020202020204" pitchFamily="34" charset="0"/>
              <a:buChar char="•"/>
            </a:pPr>
            <a:r>
              <a:rPr lang="sv-SE" sz="1200" b="0" i="0" u="none" strike="noStrike" kern="1200" baseline="0" dirty="0">
                <a:solidFill>
                  <a:schemeClr val="tx1"/>
                </a:solidFill>
                <a:latin typeface="+mn-lt"/>
                <a:ea typeface="+mn-ea"/>
                <a:cs typeface="+mn-cs"/>
              </a:rPr>
              <a:t>Värdeelement: Små objekt med stor positiv betydelse för biologisk mångfald – Till exempel död ved, stenmurar, gamla stora träd.</a:t>
            </a:r>
            <a:endParaRPr lang="sv-SE" sz="1200" b="0" i="0" u="none" strike="noStrike" kern="1200" baseline="0" dirty="0">
              <a:solidFill>
                <a:schemeClr val="tx1"/>
              </a:solidFill>
              <a:latin typeface="+mn-lt"/>
              <a:cs typeface="Calibri"/>
            </a:endParaRPr>
          </a:p>
          <a:p>
            <a:pPr marL="171450" indent="-171450">
              <a:buFont typeface="Arial" panose="020B0604020202020204" pitchFamily="34" charset="0"/>
              <a:buChar char="•"/>
            </a:pPr>
            <a:r>
              <a:rPr lang="sv-SE" sz="1200" b="0" i="0" u="none" strike="noStrike" kern="1200" baseline="0" dirty="0">
                <a:solidFill>
                  <a:schemeClr val="tx1"/>
                </a:solidFill>
                <a:latin typeface="+mn-lt"/>
                <a:ea typeface="+mn-ea"/>
                <a:cs typeface="+mn-cs"/>
              </a:rPr>
              <a:t>Värdekärna: Sammanhängande naturområde som har höga naturvärden. De har normalt en stor förekomst av </a:t>
            </a:r>
            <a:r>
              <a:rPr lang="sv-SE" sz="1200" b="0" i="0" u="none" strike="noStrike" kern="1200" baseline="0" dirty="0" err="1">
                <a:solidFill>
                  <a:schemeClr val="tx1"/>
                </a:solidFill>
                <a:latin typeface="+mn-lt"/>
                <a:ea typeface="+mn-ea"/>
                <a:cs typeface="+mn-cs"/>
              </a:rPr>
              <a:t>värdeelement</a:t>
            </a:r>
            <a:r>
              <a:rPr lang="sv-SE" sz="1200" b="0" i="0" u="none" strike="noStrike" kern="1200" baseline="0" dirty="0">
                <a:solidFill>
                  <a:schemeClr val="tx1"/>
                </a:solidFill>
                <a:latin typeface="+mn-lt"/>
                <a:ea typeface="+mn-ea"/>
                <a:cs typeface="+mn-cs"/>
              </a:rPr>
              <a:t> som skapar förutsättningar för en rik biologisk mångfald. Värdekärnans storlek kan variera. En värdekärna är nödvändigtvis inte skyddad och det finns många värdekärnor som vi inte vet om ännu.</a:t>
            </a:r>
            <a:r>
              <a:rPr lang="sv-SE" dirty="0">
                <a:latin typeface="+mn-lt"/>
              </a:rPr>
              <a:t> </a:t>
            </a:r>
          </a:p>
          <a:p>
            <a:pPr marL="171450" indent="-171450">
              <a:buFont typeface="Arial" panose="020B0604020202020204" pitchFamily="34" charset="0"/>
              <a:buChar char="•"/>
            </a:pPr>
            <a:r>
              <a:rPr lang="sv-SE" sz="1200" b="0" i="0" u="none" strike="noStrike" kern="1200" baseline="0" dirty="0">
                <a:solidFill>
                  <a:schemeClr val="tx1"/>
                </a:solidFill>
                <a:latin typeface="+mn-lt"/>
                <a:ea typeface="+mn-ea"/>
                <a:cs typeface="+mn-cs"/>
              </a:rPr>
              <a:t>Värdetrakt: Ett landskapsavsnitt med särskilt höga ekologiska bevarandevärden. En värdetrakt har ett särskilt högt innehåll av värdekärnor </a:t>
            </a:r>
            <a:r>
              <a:rPr lang="sv-SE" dirty="0">
                <a:latin typeface="Times New Roman"/>
                <a:cs typeface="Times New Roman"/>
              </a:rPr>
              <a:t>för växt- och djurliv</a:t>
            </a:r>
            <a:r>
              <a:rPr lang="sv-SE" sz="1200" b="0" i="0" u="none" strike="noStrike" kern="1200" baseline="0" dirty="0">
                <a:solidFill>
                  <a:schemeClr val="tx1"/>
                </a:solidFill>
                <a:latin typeface="+mn-lt"/>
                <a:ea typeface="+mn-ea"/>
                <a:cs typeface="+mn-cs"/>
              </a:rPr>
              <a:t> jämfört med omgivande landskap.	</a:t>
            </a:r>
            <a:endParaRPr lang="sv-SE" sz="1200" b="0" i="0" u="none" strike="noStrike" kern="1200" baseline="0" dirty="0">
              <a:solidFill>
                <a:schemeClr val="tx1"/>
              </a:solidFill>
              <a:latin typeface="+mn-lt"/>
              <a:cs typeface="Calibri"/>
            </a:endParaRPr>
          </a:p>
          <a:p>
            <a:endParaRPr lang="sv-SE" dirty="0"/>
          </a:p>
          <a:p>
            <a:r>
              <a:rPr lang="sv-SE" dirty="0">
                <a:latin typeface="Times New Roman"/>
                <a:cs typeface="Times New Roman"/>
              </a:rPr>
              <a:t>Utpekande av värdetrakter och värdekärnor utgör ett kunskaps- och planeringsunderlag – det innebär inget automatiskt skydd. </a:t>
            </a:r>
            <a:endParaRPr lang="sv-SE" dirty="0">
              <a:cs typeface="Times New Roman"/>
            </a:endParaRPr>
          </a:p>
          <a:p>
            <a:r>
              <a:rPr lang="sv-SE" dirty="0">
                <a:latin typeface="Times New Roman"/>
                <a:cs typeface="Times New Roman"/>
              </a:rPr>
              <a:t>Kunskapen om värdetrakter hanteras som övrig tillgänglig kunskap i handlingsplanerna för grön infrastruktur- som ett underlag i planering och prioritering för var det till exempel kan behövas åtgärder. </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22</a:t>
            </a:fld>
            <a:endParaRPr lang="sv-SE"/>
          </a:p>
        </p:txBody>
      </p:sp>
    </p:spTree>
    <p:extLst>
      <p:ext uri="{BB962C8B-B14F-4D97-AF65-F5344CB8AC3E}">
        <p14:creationId xmlns:p14="http://schemas.microsoft.com/office/powerpoint/2010/main" val="407553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Arial"/>
                <a:cs typeface="Arial"/>
              </a:rPr>
              <a:t>Handlingsplanerna är ett viktiga underlag för planering i landskapet: Till exempel vid planering av nya vägar och i kommunernas översikts- och detaljplanering.</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sz="1200" b="0" i="0" u="none" strike="noStrike" kern="1200" dirty="0">
                <a:effectLst/>
                <a:latin typeface="+mn-lt"/>
                <a:cs typeface="+mn-lt"/>
              </a:rPr>
            </a:br>
            <a:r>
              <a:rPr lang="sv-SE" sz="1200" b="0" i="0" u="none" strike="noStrike" kern="1200" dirty="0">
                <a:solidFill>
                  <a:schemeClr val="tx1"/>
                </a:solidFill>
                <a:effectLst/>
                <a:latin typeface="+mn-lt"/>
                <a:ea typeface="+mn-ea"/>
                <a:cs typeface="+mn-cs"/>
              </a:rPr>
              <a:t>Dialog: Till exempel om hållbar markanvändning. </a:t>
            </a:r>
            <a:r>
              <a:rPr lang="sv-SE" dirty="0">
                <a:latin typeface="Times New Roman"/>
                <a:cs typeface="Times New Roman"/>
              </a:rPr>
              <a:t>Dialogen med berörda aktörer är avgörande i det gemensamma arbetet med grön infrastruktur för långsiktigt hållbara landskap.</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dirty="0">
                <a:cs typeface="Times New Roman"/>
              </a:rPr>
            </a:br>
            <a:r>
              <a:rPr lang="sv-SE" dirty="0">
                <a:latin typeface="Times New Roman"/>
                <a:cs typeface="Times New Roman"/>
              </a:rPr>
              <a:t>Öka och sprida kunskapen om förhållandena i landskapet: Till exempel om naturförutsättningarna och särskilt känsliga områden.</a:t>
            </a:r>
            <a:r>
              <a:rPr lang="en-US" dirty="0">
                <a:latin typeface="Times New Roman"/>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dirty="0">
                <a:latin typeface="Arial"/>
                <a:cs typeface="Arial"/>
              </a:rPr>
            </a:br>
            <a:r>
              <a:rPr lang="sv-SE" dirty="0">
                <a:latin typeface="Arial"/>
                <a:cs typeface="Arial"/>
              </a:rPr>
              <a:t>Prioritera olika insatser där de gör störst nytta: Till exempel insatser för skydd och skötsel av särskilda värden.</a:t>
            </a:r>
          </a:p>
          <a:p>
            <a:pPr marL="188595" indent="-188595"/>
            <a:endParaRPr lang="sv-SE" dirty="0">
              <a:latin typeface="Arial"/>
              <a:cs typeface="Arial"/>
            </a:endParaRPr>
          </a:p>
          <a:p>
            <a:pPr marL="188595" indent="-188595"/>
            <a:endParaRPr lang="sv-SE" dirty="0">
              <a:latin typeface="Arial"/>
              <a:cs typeface="Arial"/>
            </a:endParaRPr>
          </a:p>
          <a:p>
            <a:endParaRPr lang="sv-SE" dirty="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23</a:t>
            </a:fld>
            <a:endParaRPr lang="sv-SE"/>
          </a:p>
        </p:txBody>
      </p:sp>
    </p:spTree>
    <p:extLst>
      <p:ext uri="{BB962C8B-B14F-4D97-AF65-F5344CB8AC3E}">
        <p14:creationId xmlns:p14="http://schemas.microsoft.com/office/powerpoint/2010/main" val="1237058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5906">
              <a:defRPr/>
            </a:pPr>
            <a:r>
              <a:rPr lang="sv-SE" b="1" i="0" dirty="0">
                <a:solidFill>
                  <a:srgbClr val="2A2A2D"/>
                </a:solidFill>
                <a:effectLst/>
                <a:latin typeface="Tiempos Text"/>
              </a:rPr>
              <a:t>Hur hänger grön infrastruktur, grönplanering naturbaserade lösningar hänger ihop? </a:t>
            </a:r>
            <a:r>
              <a:rPr lang="sv-SE" b="0" i="0" dirty="0">
                <a:solidFill>
                  <a:srgbClr val="2A2A2D"/>
                </a:solidFill>
                <a:effectLst/>
                <a:latin typeface="Tiempos Text"/>
              </a:rPr>
              <a:t>Underlagen för grön infrastruktur används i grönplaneringsprocessen och är en god grund till att prioritera områden och för att se var mer detaljerade underlag, inventeringar och analyser behövs i kommunens grönplan.</a:t>
            </a:r>
            <a:endParaRPr lang="sv-SE" dirty="0"/>
          </a:p>
          <a:p>
            <a:pPr algn="l"/>
            <a:endParaRPr lang="sv-SE" sz="1900" dirty="0">
              <a:solidFill>
                <a:srgbClr val="000000"/>
              </a:solidFill>
              <a:latin typeface="Tiempos Text"/>
            </a:endParaRPr>
          </a:p>
          <a:p>
            <a:r>
              <a:rPr lang="sv-SE" sz="1900" dirty="0">
                <a:solidFill>
                  <a:srgbClr val="000000"/>
                </a:solidFill>
                <a:latin typeface="Tiempos Text"/>
              </a:rPr>
              <a:t>Naturvårdsverket har tagit fram vägledningar som stöd i arbetet med grönplanering, naturbaserade lösningar och grön infrastruktur (se länkar nedan). Genom att arbeta med grönplanering bidrar vi till hälsa och välbefinnande samtidigt som vi kan möta klimatförändringarna och främja biologisk mångfald på en och samma gång (multifunktionalitet). För det behövs en fungerande grön infrastruktur och att vi arbetar med naturbaserade lösningar för en hållbar samhällsutveckling. Att arbeta med de tre frågorna på ett integrerat sätt kan ge många vinster. </a:t>
            </a:r>
            <a:br>
              <a:rPr lang="sv-SE" sz="1900" dirty="0">
                <a:latin typeface="Tiempos Text"/>
              </a:rPr>
            </a:br>
            <a:br>
              <a:rPr lang="sv-SE" sz="1900" dirty="0">
                <a:latin typeface="Tiempos Text"/>
              </a:rPr>
            </a:br>
            <a:r>
              <a:rPr lang="sv-SE" sz="1900" dirty="0">
                <a:solidFill>
                  <a:srgbClr val="000000"/>
                </a:solidFill>
                <a:latin typeface="Tiempos Text"/>
              </a:rPr>
              <a:t>Vägledningar från Naturvårdsverket: </a:t>
            </a:r>
          </a:p>
          <a:p>
            <a:r>
              <a:rPr lang="sv-SE" sz="3200" dirty="0">
                <a:latin typeface="Times New Roman"/>
                <a:cs typeface="Times New Roman"/>
                <a:hlinkClick r:id="rId3"/>
              </a:rPr>
              <a:t>Vägledning om grönplanering (naturvardsverket.se)</a:t>
            </a:r>
            <a:endParaRPr lang="sv-SE" sz="1900" dirty="0">
              <a:solidFill>
                <a:srgbClr val="000000"/>
              </a:solidFill>
              <a:latin typeface="Times New Roman"/>
              <a:cs typeface="Times New Roman"/>
            </a:endParaRPr>
          </a:p>
          <a:p>
            <a:r>
              <a:rPr lang="sv-SE" sz="3200" dirty="0">
                <a:latin typeface="Times New Roman"/>
                <a:cs typeface="Times New Roman"/>
                <a:hlinkClick r:id="rId4"/>
              </a:rPr>
              <a:t>Naturbaserade lösningar (naturvardsverket.se)</a:t>
            </a:r>
            <a:endParaRPr lang="sv-SE" sz="1900" dirty="0">
              <a:solidFill>
                <a:srgbClr val="000000"/>
              </a:solidFill>
              <a:latin typeface="Times New Roman"/>
              <a:cs typeface="Times New Roman"/>
            </a:endParaRPr>
          </a:p>
          <a:p>
            <a:r>
              <a:rPr lang="sv-SE" sz="3200" dirty="0">
                <a:latin typeface="Times New Roman"/>
                <a:cs typeface="Times New Roman"/>
                <a:hlinkClick r:id="rId5"/>
              </a:rPr>
              <a:t>Att ta fram handlingsplaner för grön infrastruktur (naturvardsverket.se)</a:t>
            </a:r>
            <a:r>
              <a:rPr lang="sv-SE" sz="1900" dirty="0">
                <a:solidFill>
                  <a:srgbClr val="000000"/>
                </a:solidFill>
                <a:latin typeface="Tiempos Text"/>
              </a:rPr>
              <a:t> (Målgrupp länsstyrelserna)</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24</a:t>
            </a:fld>
            <a:endParaRPr lang="sv-SE"/>
          </a:p>
        </p:txBody>
      </p:sp>
    </p:spTree>
    <p:extLst>
      <p:ext uri="{BB962C8B-B14F-4D97-AF65-F5344CB8AC3E}">
        <p14:creationId xmlns:p14="http://schemas.microsoft.com/office/powerpoint/2010/main" val="840202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kommande </a:t>
            </a:r>
            <a:r>
              <a:rPr lang="sv-SE" dirty="0" err="1"/>
              <a:t>slides</a:t>
            </a:r>
            <a:r>
              <a:rPr lang="sv-SE" dirty="0"/>
              <a:t> visas exempel på åtgärder för grön infrastruktur</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25</a:t>
            </a:fld>
            <a:endParaRPr lang="sv-SE"/>
          </a:p>
        </p:txBody>
      </p:sp>
    </p:spTree>
    <p:extLst>
      <p:ext uri="{BB962C8B-B14F-4D97-AF65-F5344CB8AC3E}">
        <p14:creationId xmlns:p14="http://schemas.microsoft.com/office/powerpoint/2010/main" val="2440086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arbeta för variation i landskapet är ofta nyckeln till framgång. Här visas vad som kan göras för att skapa högre kvalitet och ökad variation i ett skogsbestånd, så att fler arter kan leva där.</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26</a:t>
            </a:fld>
            <a:endParaRPr lang="sv-SE"/>
          </a:p>
        </p:txBody>
      </p:sp>
    </p:spTree>
    <p:extLst>
      <p:ext uri="{BB962C8B-B14F-4D97-AF65-F5344CB8AC3E}">
        <p14:creationId xmlns:p14="http://schemas.microsoft.com/office/powerpoint/2010/main" val="1122841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Se massor av goda exempel på </a:t>
            </a:r>
            <a:r>
              <a:rPr lang="sv-SE">
                <a:hlinkClick r:id="rId3"/>
              </a:rPr>
              <a:t>Grön infrastruktur - Sveriges miljömål (sverigesmiljomal.se)</a:t>
            </a:r>
            <a:r>
              <a:rPr lang="sv-SE"/>
              <a:t>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27</a:t>
            </a:fld>
            <a:endParaRPr lang="sv-SE"/>
          </a:p>
        </p:txBody>
      </p:sp>
    </p:spTree>
    <p:extLst>
      <p:ext uri="{BB962C8B-B14F-4D97-AF65-F5344CB8AC3E}">
        <p14:creationId xmlns:p14="http://schemas.microsoft.com/office/powerpoint/2010/main" val="1212085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I en publikation från Naturvårdsverket, publicerad 2024, finns goda exempel på projekt och åtgärder för grön infrastruktur från alla län i hela Sverige. </a:t>
            </a:r>
            <a:r>
              <a:rPr lang="sv-SE" dirty="0">
                <a:hlinkClick r:id="rId3"/>
              </a:rPr>
              <a:t>Grön infrastruktur Sverige runt (naturvardsverket.se)</a:t>
            </a:r>
            <a:br>
              <a:rPr lang="sv-SE" dirty="0"/>
            </a:b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Det finns även webbsida för resultat från samverkansprojekt som länsstyrelserna genomförde under 2021 och 2022 </a:t>
            </a:r>
            <a:r>
              <a:rPr lang="sv-SE" dirty="0">
                <a:hlinkClick r:id="rId4"/>
              </a:rPr>
              <a:t>Resultat av samverkansprojekt som genomförts under 2021 och 2022 </a:t>
            </a: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28</a:t>
            </a:fld>
            <a:endParaRPr lang="sv-SE"/>
          </a:p>
        </p:txBody>
      </p:sp>
    </p:spTree>
    <p:extLst>
      <p:ext uri="{BB962C8B-B14F-4D97-AF65-F5344CB8AC3E}">
        <p14:creationId xmlns:p14="http://schemas.microsoft.com/office/powerpoint/2010/main" val="2533283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noProof="0" dirty="0">
                <a:cs typeface="Calibri"/>
              </a:rPr>
              <a:t>På</a:t>
            </a:r>
            <a:r>
              <a:rPr lang="en-US" dirty="0">
                <a:cs typeface="Calibri"/>
              </a:rPr>
              <a:t> Naturvårdsverkets </a:t>
            </a:r>
            <a:r>
              <a:rPr lang="sv-SE" noProof="0" dirty="0">
                <a:cs typeface="Calibri"/>
              </a:rPr>
              <a:t>hemsida</a:t>
            </a:r>
            <a:r>
              <a:rPr lang="en-US" dirty="0">
                <a:cs typeface="Calibri"/>
              </a:rPr>
              <a:t> </a:t>
            </a:r>
            <a:r>
              <a:rPr lang="sv-SE" noProof="0" dirty="0">
                <a:cs typeface="Calibri"/>
              </a:rPr>
              <a:t>finns</a:t>
            </a:r>
            <a:r>
              <a:rPr lang="en-US" dirty="0">
                <a:cs typeface="Calibri"/>
              </a:rPr>
              <a:t> det </a:t>
            </a:r>
            <a:r>
              <a:rPr lang="sv-SE" noProof="0" dirty="0">
                <a:cs typeface="Calibri"/>
              </a:rPr>
              <a:t>mycket</a:t>
            </a:r>
            <a:r>
              <a:rPr lang="en-US" dirty="0">
                <a:cs typeface="Calibri"/>
              </a:rPr>
              <a:t> information </a:t>
            </a:r>
            <a:r>
              <a:rPr lang="sv-SE" noProof="0" dirty="0">
                <a:cs typeface="Calibri"/>
              </a:rPr>
              <a:t>att</a:t>
            </a:r>
            <a:r>
              <a:rPr lang="en-US" dirty="0">
                <a:cs typeface="Calibri"/>
              </a:rPr>
              <a:t> ta del av om vad </a:t>
            </a:r>
            <a:r>
              <a:rPr lang="sv-SE" noProof="0" dirty="0">
                <a:cs typeface="Calibri"/>
              </a:rPr>
              <a:t>grön</a:t>
            </a:r>
            <a:r>
              <a:rPr lang="en-US" dirty="0">
                <a:cs typeface="Calibri"/>
              </a:rPr>
              <a:t> </a:t>
            </a:r>
            <a:r>
              <a:rPr lang="en-US" dirty="0" err="1">
                <a:cs typeface="Calibri"/>
              </a:rPr>
              <a:t>infrastruktur</a:t>
            </a:r>
            <a:r>
              <a:rPr lang="en-US" dirty="0">
                <a:cs typeface="Calibri"/>
              </a:rPr>
              <a:t> är och </a:t>
            </a:r>
            <a:r>
              <a:rPr lang="en-US" dirty="0" err="1">
                <a:cs typeface="Calibri"/>
              </a:rPr>
              <a:t>hur</a:t>
            </a:r>
            <a:r>
              <a:rPr lang="en-US" dirty="0">
                <a:cs typeface="Calibri"/>
              </a:rPr>
              <a:t> man kan </a:t>
            </a:r>
            <a:r>
              <a:rPr lang="en-US" dirty="0" err="1">
                <a:cs typeface="Calibri"/>
              </a:rPr>
              <a:t>arbeta</a:t>
            </a:r>
            <a:r>
              <a:rPr lang="en-US" dirty="0">
                <a:cs typeface="Calibri"/>
              </a:rPr>
              <a:t> med det. </a:t>
            </a:r>
          </a:p>
          <a:p>
            <a:endParaRPr lang="en-US" dirty="0">
              <a:cs typeface="Calibri"/>
            </a:endParaRPr>
          </a:p>
          <a:p>
            <a:r>
              <a:rPr lang="en-US" dirty="0" err="1">
                <a:cs typeface="Calibri"/>
              </a:rPr>
              <a:t>Där</a:t>
            </a:r>
            <a:r>
              <a:rPr lang="en-US" dirty="0">
                <a:cs typeface="Calibri"/>
              </a:rPr>
              <a:t> </a:t>
            </a:r>
            <a:r>
              <a:rPr lang="en-US" dirty="0" err="1">
                <a:cs typeface="Calibri"/>
              </a:rPr>
              <a:t>finns</a:t>
            </a:r>
            <a:r>
              <a:rPr lang="en-US" dirty="0">
                <a:cs typeface="Calibri"/>
              </a:rPr>
              <a:t> </a:t>
            </a:r>
            <a:r>
              <a:rPr lang="sv-SE" noProof="0" dirty="0">
                <a:cs typeface="Calibri"/>
              </a:rPr>
              <a:t>också</a:t>
            </a:r>
            <a:r>
              <a:rPr lang="en-US" dirty="0">
                <a:cs typeface="Calibri"/>
              </a:rPr>
              <a:t> </a:t>
            </a:r>
            <a:r>
              <a:rPr lang="en-US" dirty="0" err="1">
                <a:cs typeface="Calibri"/>
              </a:rPr>
              <a:t>broschyrer</a:t>
            </a:r>
            <a:r>
              <a:rPr lang="en-US" dirty="0">
                <a:cs typeface="Calibri"/>
              </a:rPr>
              <a:t> och </a:t>
            </a:r>
            <a:r>
              <a:rPr lang="en-US" dirty="0" err="1">
                <a:cs typeface="Calibri"/>
              </a:rPr>
              <a:t>korta</a:t>
            </a:r>
            <a:r>
              <a:rPr lang="en-US" dirty="0">
                <a:cs typeface="Calibri"/>
              </a:rPr>
              <a:t> </a:t>
            </a:r>
            <a:r>
              <a:rPr lang="sv-SE" noProof="0" dirty="0">
                <a:cs typeface="Calibri"/>
              </a:rPr>
              <a:t>filmer</a:t>
            </a:r>
            <a:r>
              <a:rPr lang="en-US" dirty="0">
                <a:cs typeface="Calibri"/>
              </a:rPr>
              <a:t> </a:t>
            </a:r>
            <a:r>
              <a:rPr lang="sv-SE" noProof="0" dirty="0">
                <a:cs typeface="Calibri"/>
              </a:rPr>
              <a:t>som</a:t>
            </a:r>
            <a:r>
              <a:rPr lang="en-US" dirty="0">
                <a:cs typeface="Calibri"/>
              </a:rPr>
              <a:t> </a:t>
            </a:r>
            <a:r>
              <a:rPr lang="sv-SE" noProof="0" dirty="0">
                <a:cs typeface="Calibri"/>
              </a:rPr>
              <a:t>visar</a:t>
            </a:r>
            <a:r>
              <a:rPr lang="en-US" dirty="0">
                <a:cs typeface="Calibri"/>
              </a:rPr>
              <a:t> </a:t>
            </a:r>
            <a:r>
              <a:rPr lang="sv-SE" noProof="0" dirty="0">
                <a:cs typeface="Calibri"/>
              </a:rPr>
              <a:t>goda</a:t>
            </a:r>
            <a:r>
              <a:rPr lang="en-US" dirty="0">
                <a:cs typeface="Calibri"/>
              </a:rPr>
              <a:t> </a:t>
            </a:r>
            <a:r>
              <a:rPr lang="en-US" dirty="0" err="1">
                <a:cs typeface="Calibri"/>
              </a:rPr>
              <a:t>exempel</a:t>
            </a:r>
            <a:r>
              <a:rPr lang="en-US" dirty="0">
                <a:cs typeface="Calibri"/>
              </a:rPr>
              <a:t> på </a:t>
            </a:r>
            <a:r>
              <a:rPr lang="en-US" dirty="0" err="1">
                <a:cs typeface="Calibri"/>
              </a:rPr>
              <a:t>samarbeten</a:t>
            </a:r>
            <a:r>
              <a:rPr lang="en-US" dirty="0">
                <a:cs typeface="Calibri"/>
              </a:rPr>
              <a:t> </a:t>
            </a:r>
            <a:r>
              <a:rPr lang="en-US" dirty="0" err="1">
                <a:cs typeface="Calibri"/>
              </a:rPr>
              <a:t>mellan</a:t>
            </a:r>
            <a:r>
              <a:rPr lang="en-US" dirty="0">
                <a:cs typeface="Calibri"/>
              </a:rPr>
              <a:t> mark- och </a:t>
            </a:r>
            <a:r>
              <a:rPr lang="en-US" dirty="0" err="1">
                <a:cs typeface="Calibri"/>
              </a:rPr>
              <a:t>vattenägare</a:t>
            </a:r>
            <a:r>
              <a:rPr lang="en-US" dirty="0">
                <a:cs typeface="Calibri"/>
              </a:rPr>
              <a:t>, </a:t>
            </a:r>
            <a:r>
              <a:rPr lang="en-US" dirty="0" err="1">
                <a:cs typeface="Calibri"/>
              </a:rPr>
              <a:t>företag</a:t>
            </a:r>
            <a:r>
              <a:rPr lang="en-US" dirty="0">
                <a:cs typeface="Calibri"/>
              </a:rPr>
              <a:t>, </a:t>
            </a:r>
            <a:r>
              <a:rPr lang="en-US" dirty="0" err="1">
                <a:cs typeface="Calibri"/>
              </a:rPr>
              <a:t>föreningar</a:t>
            </a:r>
            <a:r>
              <a:rPr lang="en-US" dirty="0">
                <a:cs typeface="Calibri"/>
              </a:rPr>
              <a:t>, </a:t>
            </a:r>
            <a:r>
              <a:rPr lang="en-US" dirty="0" err="1">
                <a:cs typeface="Calibri"/>
              </a:rPr>
              <a:t>kommuner</a:t>
            </a:r>
            <a:r>
              <a:rPr lang="en-US" dirty="0">
                <a:cs typeface="Calibri"/>
              </a:rPr>
              <a:t> och </a:t>
            </a:r>
            <a:r>
              <a:rPr lang="en-US" dirty="0" err="1">
                <a:cs typeface="Calibri"/>
              </a:rPr>
              <a:t>länsstyrelser</a:t>
            </a:r>
            <a:r>
              <a:rPr lang="en-US" dirty="0">
                <a:cs typeface="Calibri"/>
              </a:rPr>
              <a:t> med </a:t>
            </a:r>
            <a:r>
              <a:rPr lang="en-US" dirty="0" err="1">
                <a:cs typeface="Calibri"/>
              </a:rPr>
              <a:t>syftet</a:t>
            </a:r>
            <a:r>
              <a:rPr lang="en-US" dirty="0">
                <a:cs typeface="Calibri"/>
              </a:rPr>
              <a:t> att </a:t>
            </a:r>
            <a:r>
              <a:rPr lang="en-US" dirty="0" err="1">
                <a:cs typeface="Calibri"/>
              </a:rPr>
              <a:t>gynna</a:t>
            </a:r>
            <a:r>
              <a:rPr lang="en-US" dirty="0">
                <a:cs typeface="Calibri"/>
              </a:rPr>
              <a:t> </a:t>
            </a:r>
            <a:r>
              <a:rPr lang="en-US" dirty="0" err="1">
                <a:cs typeface="Calibri"/>
              </a:rPr>
              <a:t>både</a:t>
            </a:r>
            <a:r>
              <a:rPr lang="en-US" dirty="0">
                <a:cs typeface="Calibri"/>
              </a:rPr>
              <a:t> biologisk </a:t>
            </a:r>
            <a:r>
              <a:rPr lang="en-US" dirty="0" err="1">
                <a:cs typeface="Calibri"/>
              </a:rPr>
              <a:t>mångfald</a:t>
            </a:r>
            <a:r>
              <a:rPr lang="en-US" dirty="0">
                <a:cs typeface="Calibri"/>
              </a:rPr>
              <a:t>, </a:t>
            </a:r>
            <a:r>
              <a:rPr lang="en-US" dirty="0" err="1">
                <a:cs typeface="Calibri"/>
              </a:rPr>
              <a:t>tätortsnära</a:t>
            </a:r>
            <a:r>
              <a:rPr lang="en-US" dirty="0">
                <a:cs typeface="Calibri"/>
              </a:rPr>
              <a:t> </a:t>
            </a:r>
            <a:r>
              <a:rPr lang="en-US" dirty="0" err="1">
                <a:cs typeface="Calibri"/>
              </a:rPr>
              <a:t>natur</a:t>
            </a:r>
            <a:r>
              <a:rPr lang="en-US" dirty="0">
                <a:cs typeface="Calibri"/>
              </a:rPr>
              <a:t> och </a:t>
            </a:r>
            <a:r>
              <a:rPr lang="en-US" dirty="0" err="1">
                <a:cs typeface="Calibri"/>
              </a:rPr>
              <a:t>turistnäringen</a:t>
            </a:r>
            <a:r>
              <a:rPr lang="en-US" dirty="0">
                <a:cs typeface="Calibri"/>
              </a:rPr>
              <a:t>.</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29</a:t>
            </a:fld>
            <a:endParaRPr lang="sv-SE"/>
          </a:p>
        </p:txBody>
      </p:sp>
    </p:spTree>
    <p:extLst>
      <p:ext uri="{BB962C8B-B14F-4D97-AF65-F5344CB8AC3E}">
        <p14:creationId xmlns:p14="http://schemas.microsoft.com/office/powerpoint/2010/main" val="365251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Hur stora skogsområden ser du, och vad är det för ålder på träden och vad är det för trädslag? Blommar det på de öppna gräsmarkerna? ​Vad ser du som kan vara hinder i landskapet när arter förflyttar sig, vad orsakar fragmentering av de </a:t>
            </a:r>
            <a:r>
              <a:rPr lang="sv-SE" sz="1200" b="0" i="0" kern="1200" noProof="0" dirty="0">
                <a:solidFill>
                  <a:schemeClr val="tx1"/>
                </a:solidFill>
                <a:effectLst/>
                <a:latin typeface="+mn-lt"/>
                <a:ea typeface="+mn-ea"/>
                <a:cs typeface="+mn-cs"/>
              </a:rPr>
              <a:t>naturområden</a:t>
            </a:r>
            <a:r>
              <a:rPr lang="en-US" sz="1200" b="0" i="0" kern="1200" dirty="0">
                <a:solidFill>
                  <a:schemeClr val="tx1"/>
                </a:solidFill>
                <a:effectLst/>
                <a:latin typeface="+mn-lt"/>
                <a:ea typeface="+mn-ea"/>
                <a:cs typeface="+mn-cs"/>
              </a:rPr>
              <a:t> du ser? Exempel som många tänker på först är vägar och bebyggelse. Men även kraftverksdammar, kal-/slutavverkade områden och stora arealer slättlandskap inom jordbruket gör att många arter inte </a:t>
            </a:r>
            <a:r>
              <a:rPr lang="sv-SE" sz="1200" b="0" i="0" kern="1200" noProof="0" dirty="0">
                <a:solidFill>
                  <a:schemeClr val="tx1"/>
                </a:solidFill>
                <a:effectLst/>
                <a:latin typeface="+mn-lt"/>
                <a:ea typeface="+mn-ea"/>
                <a:cs typeface="+mn-cs"/>
              </a:rPr>
              <a:t>kan</a:t>
            </a:r>
            <a:r>
              <a:rPr lang="en-US" sz="1200" b="0" i="0" kern="1200" dirty="0">
                <a:solidFill>
                  <a:schemeClr val="tx1"/>
                </a:solidFill>
                <a:effectLst/>
                <a:latin typeface="+mn-lt"/>
                <a:ea typeface="+mn-ea"/>
                <a:cs typeface="+mn-cs"/>
              </a:rPr>
              <a:t> </a:t>
            </a:r>
            <a:r>
              <a:rPr lang="sv-SE" sz="1200" b="0" i="0" kern="1200" noProof="0" dirty="0">
                <a:solidFill>
                  <a:schemeClr val="tx1"/>
                </a:solidFill>
                <a:effectLst/>
                <a:latin typeface="+mn-lt"/>
                <a:ea typeface="+mn-ea"/>
                <a:cs typeface="+mn-cs"/>
              </a:rPr>
              <a:t>passera</a:t>
            </a:r>
            <a:r>
              <a:rPr lang="en-US" sz="1200" b="0" i="0" kern="1200" dirty="0">
                <a:solidFill>
                  <a:schemeClr val="tx1"/>
                </a:solidFill>
                <a:effectLst/>
                <a:latin typeface="+mn-lt"/>
                <a:ea typeface="+mn-ea"/>
                <a:cs typeface="+mn-cs"/>
              </a:rPr>
              <a:t>.</a:t>
            </a:r>
          </a:p>
          <a:p>
            <a:endParaRPr lang="sv-SE" dirty="0"/>
          </a:p>
          <a:p>
            <a:r>
              <a:rPr lang="sv-SE" dirty="0">
                <a:latin typeface="Times New Roman"/>
                <a:cs typeface="Times New Roman"/>
              </a:rPr>
              <a:t>Grön infrastruktur handlar just om detta- att se helheten i landskapet. </a:t>
            </a:r>
          </a:p>
          <a:p>
            <a:endParaRPr lang="sv-SE" dirty="0">
              <a:latin typeface="Times New Roman"/>
              <a:cs typeface="Times New Roman"/>
            </a:endParaRPr>
          </a:p>
          <a:p>
            <a:r>
              <a:rPr lang="sv-SE" b="1" dirty="0">
                <a:latin typeface="Times New Roman"/>
                <a:cs typeface="Times New Roman"/>
              </a:rPr>
              <a:t>Notering: </a:t>
            </a:r>
            <a:r>
              <a:rPr lang="sv-SE" dirty="0">
                <a:latin typeface="Times New Roman"/>
                <a:cs typeface="Times New Roman"/>
              </a:rPr>
              <a:t>Detta är en övning som även passar som en fördjupad diskussion. </a:t>
            </a:r>
          </a:p>
          <a:p>
            <a:r>
              <a:rPr lang="sv-SE" b="1" dirty="0">
                <a:latin typeface="Times New Roman"/>
                <a:cs typeface="Times New Roman"/>
              </a:rPr>
              <a:t>Bildkälla: </a:t>
            </a:r>
            <a:r>
              <a:rPr lang="en-US" dirty="0">
                <a:hlinkClick r:id="rId3"/>
              </a:rPr>
              <a:t>Bald Eagle In The Sky Free Stock Photo - Public Domain Pictures</a:t>
            </a:r>
            <a:endParaRPr lang="sv-SE" dirty="0">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a:t>
            </a:fld>
            <a:endParaRPr lang="sv-SE"/>
          </a:p>
        </p:txBody>
      </p:sp>
    </p:spTree>
    <p:extLst>
      <p:ext uri="{BB962C8B-B14F-4D97-AF65-F5344CB8AC3E}">
        <p14:creationId xmlns:p14="http://schemas.microsoft.com/office/powerpoint/2010/main" val="191713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solidFill>
                  <a:schemeClr val="tx1">
                    <a:lumMod val="65000"/>
                    <a:lumOff val="35000"/>
                  </a:schemeClr>
                </a:solidFill>
              </a:rPr>
              <a:t>Samarbete ger mer! </a:t>
            </a:r>
            <a:r>
              <a:rPr lang="sv-SE" dirty="0"/>
              <a:t>Om vi samarbetar kan vi åstadkomma fler positiva effekter och behålla mångfalden i våra svenska landskap. </a:t>
            </a:r>
          </a:p>
          <a:p>
            <a:endParaRPr lang="sv-SE" dirty="0"/>
          </a:p>
          <a:p>
            <a:r>
              <a:rPr lang="sv-SE" dirty="0"/>
              <a:t>Läs mer på: </a:t>
            </a:r>
            <a:r>
              <a:rPr lang="sv-SE" dirty="0">
                <a:hlinkClick r:id="rId3">
                  <a:extLst>
                    <a:ext uri="{A12FA001-AC4F-418D-AE19-62706E023703}">
                      <ahyp:hlinkClr xmlns:ahyp="http://schemas.microsoft.com/office/drawing/2018/hyperlinkcolor" val="tx"/>
                    </a:ext>
                  </a:extLst>
                </a:hlinkClick>
              </a:rPr>
              <a:t>Grön infrastruktur (naturvardsverket.se)</a:t>
            </a:r>
            <a:br>
              <a:rPr lang="sv-SE" dirty="0"/>
            </a:b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30</a:t>
            </a:fld>
            <a:endParaRPr lang="sv-SE"/>
          </a:p>
        </p:txBody>
      </p:sp>
    </p:spTree>
    <p:extLst>
      <p:ext uri="{BB962C8B-B14F-4D97-AF65-F5344CB8AC3E}">
        <p14:creationId xmlns:p14="http://schemas.microsoft.com/office/powerpoint/2010/main" val="146709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Illustration hushumla: </a:t>
            </a:r>
            <a:r>
              <a:rPr lang="sv-SE" dirty="0"/>
              <a:t>Illustratör Kjell Ström </a:t>
            </a:r>
            <a:endParaRPr lang="sv-SE" sz="1200" b="1" kern="1200" dirty="0">
              <a:solidFill>
                <a:schemeClr val="tx1"/>
              </a:solidFill>
              <a:effectLst/>
              <a:latin typeface="+mn-lt"/>
              <a:cs typeface="Calibri"/>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31</a:t>
            </a:fld>
            <a:endParaRPr lang="sv-SE"/>
          </a:p>
        </p:txBody>
      </p:sp>
    </p:spTree>
    <p:extLst>
      <p:ext uri="{BB962C8B-B14F-4D97-AF65-F5344CB8AC3E}">
        <p14:creationId xmlns:p14="http://schemas.microsoft.com/office/powerpoint/2010/main" val="353919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A2A2D"/>
                </a:solidFill>
                <a:effectLst/>
                <a:latin typeface="Tiempos Text"/>
              </a:rPr>
              <a:t>Grön infrastruktur förklarar hur naturens funktioner och kvaliteter hänger ihop och fördelar sig över landskapet. Med kunskap om grön infrastruktur blir det tydligare vilka strukturer och kopplingar som behöver bevaras, stärkas och utvecklas. Tips är att titta på filmen </a:t>
            </a:r>
            <a:r>
              <a:rPr lang="sv-SE" dirty="0">
                <a:hlinkClick r:id="rId3"/>
              </a:rPr>
              <a:t>Grön infrastruktur | Naturvårdsverket (youtube.com)</a:t>
            </a:r>
            <a:r>
              <a:rPr lang="sv-SE" dirty="0"/>
              <a:t> </a:t>
            </a:r>
          </a:p>
          <a:p>
            <a:endParaRPr lang="sv-SE" dirty="0"/>
          </a:p>
          <a:p>
            <a:r>
              <a:rPr lang="sv-SE" b="0" i="0" dirty="0">
                <a:solidFill>
                  <a:srgbClr val="191B26"/>
                </a:solidFill>
                <a:effectLst/>
                <a:latin typeface="Open Sans" panose="020B0606030504020204" pitchFamily="34" charset="0"/>
              </a:rPr>
              <a:t>BIld av </a:t>
            </a:r>
            <a:r>
              <a:rPr lang="sv-SE" b="0" i="0" u="sng" dirty="0">
                <a:solidFill>
                  <a:srgbClr val="191B26"/>
                </a:solidFill>
                <a:effectLst/>
                <a:latin typeface="Open Sans" panose="020B0606030504020204" pitchFamily="34" charset="0"/>
                <a:hlinkClick r:id="rId4"/>
              </a:rPr>
              <a:t>Jonathan Petersson</a:t>
            </a:r>
            <a:r>
              <a:rPr lang="sv-SE" b="0" i="0" dirty="0">
                <a:solidFill>
                  <a:srgbClr val="191B26"/>
                </a:solidFill>
                <a:effectLst/>
                <a:latin typeface="Open Sans" panose="020B0606030504020204" pitchFamily="34" charset="0"/>
              </a:rPr>
              <a:t> från </a:t>
            </a:r>
            <a:r>
              <a:rPr lang="sv-SE" b="0" i="0" u="sng" dirty="0" err="1">
                <a:solidFill>
                  <a:srgbClr val="191B26"/>
                </a:solidFill>
                <a:effectLst/>
                <a:latin typeface="Open Sans" panose="020B0606030504020204" pitchFamily="34" charset="0"/>
                <a:hlinkClick r:id="rId5"/>
              </a:rPr>
              <a:t>Pixabay</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4</a:t>
            </a:fld>
            <a:endParaRPr lang="sv-SE"/>
          </a:p>
        </p:txBody>
      </p:sp>
    </p:spTree>
    <p:extLst>
      <p:ext uri="{BB962C8B-B14F-4D97-AF65-F5344CB8AC3E}">
        <p14:creationId xmlns:p14="http://schemas.microsoft.com/office/powerpoint/2010/main" val="363628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Utan livsmiljöer som förser djur och växter med de resurser de behöver, så kan inte landskapet upprätthålla en biologisk mångfald. </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262927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a:t>Definitionen av grön infrastruktur: </a:t>
            </a:r>
            <a:r>
              <a:rPr lang="sv-SE" sz="1200"/>
              <a:t>Grön infrastruktur är nätverk av natur som bidrar till fungerande livsmiljöer för växter och djur och till människors välbefinnande.</a:t>
            </a:r>
            <a:br>
              <a:rPr lang="sv-SE" sz="1200"/>
            </a:br>
            <a:br>
              <a:rPr lang="sv-SE" sz="1200"/>
            </a:br>
            <a:r>
              <a:rPr lang="sv-SE"/>
              <a:t>Blommande vägrenar är en av de miljöer som är viktiga i den gröna infrastrukturen, som kan komplettera högkvalitativa ängs- och betesmarker (som syns på bilden) och fungera som spridningsvägar för växt- och djurarter. Slåtter av vägrenar bör helst ske efter att blommorna har hunnit sprida sina frön. </a:t>
            </a:r>
          </a:p>
          <a:p>
            <a:endParaRPr lang="sv-SE"/>
          </a:p>
          <a:p>
            <a:pPr rtl="0" fontAlgn="base"/>
            <a:r>
              <a:rPr lang="sv-SE" sz="1200" b="0" i="0" kern="1200">
                <a:solidFill>
                  <a:schemeClr val="tx1"/>
                </a:solidFill>
                <a:effectLst/>
                <a:latin typeface="+mn-lt"/>
                <a:ea typeface="+mn-ea"/>
                <a:cs typeface="+mn-cs"/>
              </a:rPr>
              <a:t>​</a:t>
            </a: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a:p>
        </p:txBody>
      </p:sp>
    </p:spTree>
    <p:extLst>
      <p:ext uri="{BB962C8B-B14F-4D97-AF65-F5344CB8AC3E}">
        <p14:creationId xmlns:p14="http://schemas.microsoft.com/office/powerpoint/2010/main" val="337623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Inom begreppet grön infrastruktur är det viktigt att beakta alla de tre dimensionerna: storlek, kvalitet och konnektivitet. Även om det exempelvis är en god konnektivitet i ett landskap, alltså att det är lätt för arter att flytta sig mellan områdena, så är det inte till mycket nytta om miljöerna i sig är mycket små eller av låg kvalitet (exempelvis att det finns mycket lite mat). Små områden påverkas mer av den så kallade kanteffekten, det vill säga påverkan från den omgivande miljön.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1658326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Arter är har olika behov och behöver tillgång till olika livsmiljöer under sin livstid. Olika miljöer kan innebära svårigheter för en art att passera, exempelvis ett industriområde, en väg, en stor öppen åker </a:t>
            </a:r>
            <a:br>
              <a:rPr lang="sv-SE" sz="1200" b="0" i="0" u="none" strike="noStrike" kern="1200" dirty="0">
                <a:solidFill>
                  <a:schemeClr val="tx1"/>
                </a:solidFill>
                <a:effectLst/>
                <a:latin typeface="+mn-lt"/>
                <a:ea typeface="+mn-ea"/>
                <a:cs typeface="+mn-cs"/>
              </a:rPr>
            </a:br>
            <a:endParaRPr lang="sv-SE" sz="1200" b="0" i="0" u="none" strike="noStrike" kern="1200" dirty="0">
              <a:solidFill>
                <a:schemeClr val="tx1"/>
              </a:solidFill>
              <a:effectLst/>
              <a:latin typeface="+mn-lt"/>
              <a:ea typeface="+mn-ea"/>
              <a:cs typeface="+mn-cs"/>
            </a:endParaRPr>
          </a:p>
          <a:p>
            <a:pPr rtl="0" fontAlgn="base"/>
            <a:r>
              <a:rPr lang="sv-SE" sz="1200" b="0" i="0" u="none" strike="noStrike" kern="1200" dirty="0">
                <a:solidFill>
                  <a:schemeClr val="tx1"/>
                </a:solidFill>
                <a:effectLst/>
                <a:latin typeface="+mn-lt"/>
                <a:ea typeface="+mn-ea"/>
                <a:cs typeface="+mn-cs"/>
              </a:rPr>
              <a:t>Humlan är ett exempel på detta (beskrivning av bilden motsols):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sv-SE" sz="1200" b="0" i="0" u="none" strike="noStrike" kern="1200" dirty="0">
                <a:solidFill>
                  <a:schemeClr val="tx1"/>
                </a:solidFill>
                <a:effectLst/>
                <a:latin typeface="+mn-lt"/>
                <a:ea typeface="+mn-ea"/>
                <a:cs typeface="+mn-cs"/>
              </a:rPr>
              <a:t>Humledrottningen behöver ett hålrum för sitt bo.</a:t>
            </a:r>
            <a:endParaRPr lang="en-US"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dirty="0">
                <a:solidFill>
                  <a:schemeClr val="tx1"/>
                </a:solidFill>
                <a:effectLst/>
                <a:latin typeface="+mn-lt"/>
                <a:ea typeface="+mn-ea"/>
                <a:cs typeface="+mn-cs"/>
              </a:rPr>
              <a:t>Under olika årstider behöver det finnas olika blommor tillräckligt nära boet för humlearbetarna att hämta nektar och pollen från.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dirty="0">
                <a:solidFill>
                  <a:schemeClr val="tx1"/>
                </a:solidFill>
                <a:effectLst/>
                <a:latin typeface="+mn-lt"/>
                <a:ea typeface="+mn-ea"/>
                <a:cs typeface="+mn-cs"/>
              </a:rPr>
              <a:t>På våren finns till exempel äppelträdens blommor.</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dirty="0">
                <a:solidFill>
                  <a:schemeClr val="tx1"/>
                </a:solidFill>
                <a:effectLst/>
                <a:latin typeface="+mn-lt"/>
                <a:ea typeface="+mn-ea"/>
                <a:cs typeface="+mn-cs"/>
              </a:rPr>
              <a:t>På försommaren kommer raps.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dirty="0">
                <a:solidFill>
                  <a:schemeClr val="tx1"/>
                </a:solidFill>
                <a:effectLst/>
                <a:latin typeface="+mn-lt"/>
                <a:ea typeface="+mn-ea"/>
                <a:cs typeface="+mn-cs"/>
              </a:rPr>
              <a:t>Mitt i sommaren blommar rödklöver.</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sv-SE" sz="1200" b="0" i="0" u="none" strike="noStrike" kern="1200" dirty="0">
                <a:solidFill>
                  <a:schemeClr val="tx1"/>
                </a:solidFill>
                <a:effectLst/>
                <a:latin typeface="+mn-lt"/>
                <a:ea typeface="+mn-ea"/>
                <a:cs typeface="+mn-cs"/>
              </a:rPr>
              <a:t>På vintern behöver humledrottningen hitta en övervintringsplats.</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811736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Grön infrastruktur är en viktig komponent för att tackla de stora utmaningar vi står för i och med den snabba utdöendehastigheten av arter samt klimatförändringarna. </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a:p>
        </p:txBody>
      </p:sp>
    </p:spTree>
    <p:extLst>
      <p:ext uri="{BB962C8B-B14F-4D97-AF65-F5344CB8AC3E}">
        <p14:creationId xmlns:p14="http://schemas.microsoft.com/office/powerpoint/2010/main" val="1577850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65115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347614"/>
            <a:ext cx="6858000" cy="1790700"/>
          </a:xfrm>
        </p:spPr>
        <p:txBody>
          <a:bodyPr anchor="ctr"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347614"/>
            <a:ext cx="6858000" cy="1790700"/>
          </a:xfrm>
        </p:spPr>
        <p:txBody>
          <a:bodyPr anchor="ctr"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dirty="0"/>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dirty="0"/>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dirty="0"/>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dirty="0"/>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dirty="0"/>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dirty="0"/>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dirty="0"/>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238_9B6C8F03.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ext-geoportal.lansstyrelsen.se/arcgis/apps/storymaps/collections/4b938df8530a451e832ae55ae5489a7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raa.se/kulturarv/landskap/landskapsvard/landskapsvard-i-olika-miljoer/" TargetMode="External"/><Relationship Id="rId5" Type="http://schemas.openxmlformats.org/officeDocument/2006/relationships/image" Target="../media/image66.jp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naturvardsverket.se/publikationer/8900/978-91-620-8904-7/" TargetMode="External"/><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naturvardsverket.se/amnesomraden/mark-och-vattenanvandning/gron-infrastruktur/resultat-av--arbetet-med-gron-infrastruktur/"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www.naturvardsverket.se/amnesomraden/mark-och-vattenanvandning/gron-infrastruktur/" TargetMode="External"/><Relationship Id="rId7"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s://www.naturvardsverket.se/amnesomraden/mark-och-vattenanvandning/gron-infrastruktur/kommunikationsmaterial/" TargetMode="External"/><Relationship Id="rId4" Type="http://schemas.openxmlformats.org/officeDocument/2006/relationships/hyperlink" Target="https://www.naturvardsverket.se/amnesomraden/mark-och-vattenanvandning/gron-infrastruktur/goda-exempe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publicdomainpictures.net/en/view-image.php?image=209527&amp;picture=bald-eagle-in-the-sk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lila, blomma, ryggradslös, bi&#10;&#10;Automatiskt genererad beskrivning">
            <a:extLst>
              <a:ext uri="{FF2B5EF4-FFF2-40B4-BE49-F238E27FC236}">
                <a16:creationId xmlns:a16="http://schemas.microsoft.com/office/drawing/2014/main" id="{735F70BC-CAF2-C727-C9DF-5E61F4148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425" y="1581622"/>
            <a:ext cx="1042710" cy="798368"/>
          </a:xfrm>
          <a:prstGeom prst="rect">
            <a:avLst/>
          </a:prstGeom>
        </p:spPr>
      </p:pic>
      <p:pic>
        <p:nvPicPr>
          <p:cNvPr id="8" name="Bildobjekt 8" descr="En bild som visar träd, utomhus, himmel, gräs&#10;&#10;Automatiskt genererad beskrivning">
            <a:extLst>
              <a:ext uri="{FF2B5EF4-FFF2-40B4-BE49-F238E27FC236}">
                <a16:creationId xmlns:a16="http://schemas.microsoft.com/office/drawing/2014/main" id="{408C7724-145E-5D2B-32EC-B8DF2AD7F2BB}"/>
              </a:ext>
            </a:extLst>
          </p:cNvPr>
          <p:cNvPicPr>
            <a:picLocks noGrp="1" noChangeAspect="1"/>
          </p:cNvPicPr>
          <p:nvPr>
            <p:ph type="pic" sz="quarter" idx="13"/>
          </p:nvPr>
        </p:nvPicPr>
        <p:blipFill rotWithShape="1">
          <a:blip r:embed="rId4"/>
          <a:srcRect l="29246" r="17752"/>
          <a:stretch/>
        </p:blipFill>
        <p:spPr>
          <a:xfrm>
            <a:off x="0" y="-21247"/>
            <a:ext cx="3820748" cy="4890903"/>
          </a:xfrm>
        </p:spPr>
      </p:pic>
      <p:sp>
        <p:nvSpPr>
          <p:cNvPr id="3" name="Rubrik 2">
            <a:extLst>
              <a:ext uri="{FF2B5EF4-FFF2-40B4-BE49-F238E27FC236}">
                <a16:creationId xmlns:a16="http://schemas.microsoft.com/office/drawing/2014/main" id="{EAD808F1-109B-FD5C-F1A5-E7E884032AC8}"/>
              </a:ext>
            </a:extLst>
          </p:cNvPr>
          <p:cNvSpPr>
            <a:spLocks noGrp="1"/>
          </p:cNvSpPr>
          <p:nvPr>
            <p:ph type="title"/>
          </p:nvPr>
        </p:nvSpPr>
        <p:spPr>
          <a:xfrm>
            <a:off x="3841577" y="1851670"/>
            <a:ext cx="5158612" cy="1985610"/>
          </a:xfrm>
        </p:spPr>
        <p:txBody>
          <a:bodyPr/>
          <a:lstStyle/>
          <a:p>
            <a:r>
              <a:rPr lang="sv-SE" sz="3600" dirty="0">
                <a:effectLst/>
                <a:latin typeface="Times New Roman"/>
                <a:ea typeface="Calibri" panose="020F0502020204030204" pitchFamily="34" charset="0"/>
                <a:cs typeface="Times New Roman"/>
              </a:rPr>
              <a:t>Grön infrastruktur</a:t>
            </a:r>
            <a:br>
              <a:rPr lang="sv-SE" sz="3600" dirty="0">
                <a:effectLst/>
                <a:latin typeface="Times New Roman"/>
                <a:ea typeface="Calibri" panose="020F0502020204030204" pitchFamily="34" charset="0"/>
                <a:cs typeface="Times New Roman"/>
              </a:rPr>
            </a:br>
            <a:r>
              <a:rPr lang="sv-SE" sz="1800" dirty="0">
                <a:effectLst/>
                <a:latin typeface="Times New Roman"/>
                <a:ea typeface="Calibri" panose="020F0502020204030204" pitchFamily="34" charset="0"/>
                <a:cs typeface="Times New Roman"/>
              </a:rPr>
              <a:t>- för hållbara landskap</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br>
              <a:rPr lang="sv-SE" sz="2000" i="1" dirty="0">
                <a:cs typeface="Times New Roman"/>
              </a:rPr>
            </a:br>
            <a:endParaRPr lang="sv-SE" sz="4400" i="1" dirty="0"/>
          </a:p>
        </p:txBody>
      </p:sp>
      <p:sp>
        <p:nvSpPr>
          <p:cNvPr id="4" name="Platshållare för sidfot 3">
            <a:extLst>
              <a:ext uri="{FF2B5EF4-FFF2-40B4-BE49-F238E27FC236}">
                <a16:creationId xmlns:a16="http://schemas.microsoft.com/office/drawing/2014/main" id="{3D389B44-92BA-0158-F7F2-8C68AD52AC4C}"/>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57F32924-AE56-22FD-67EE-8AAA128EA8C9}"/>
              </a:ext>
            </a:extLst>
          </p:cNvPr>
          <p:cNvSpPr>
            <a:spLocks noGrp="1"/>
          </p:cNvSpPr>
          <p:nvPr>
            <p:ph type="sldNum" sz="quarter" idx="12"/>
          </p:nvPr>
        </p:nvSpPr>
        <p:spPr/>
        <p:txBody>
          <a:bodyPr/>
          <a:lstStyle/>
          <a:p>
            <a:fld id="{1844E2AD-2CA4-4022-8F3B-D585D66E2E30}" type="slidenum">
              <a:rPr lang="sv-SE" smtClean="0"/>
              <a:pPr/>
              <a:t>1</a:t>
            </a:fld>
            <a:endParaRPr lang="sv-SE"/>
          </a:p>
        </p:txBody>
      </p:sp>
      <p:sp>
        <p:nvSpPr>
          <p:cNvPr id="6" name="Platshållare för text 5">
            <a:extLst>
              <a:ext uri="{FF2B5EF4-FFF2-40B4-BE49-F238E27FC236}">
                <a16:creationId xmlns:a16="http://schemas.microsoft.com/office/drawing/2014/main" id="{687B2810-7AFD-988F-C4F1-3DF8F4EC207E}"/>
              </a:ext>
            </a:extLst>
          </p:cNvPr>
          <p:cNvSpPr>
            <a:spLocks noGrp="1"/>
          </p:cNvSpPr>
          <p:nvPr>
            <p:ph type="body" sz="quarter" idx="14"/>
          </p:nvPr>
        </p:nvSpPr>
        <p:spPr>
          <a:xfrm>
            <a:off x="3841577" y="195486"/>
            <a:ext cx="4139952" cy="353760"/>
          </a:xfrm>
        </p:spPr>
        <p:txBody>
          <a:bodyPr/>
          <a:lstStyle/>
          <a:p>
            <a:r>
              <a:rPr lang="sv-SE" sz="1100" dirty="0"/>
              <a:t>Baspresentation från Naturvårdsverket, uppdaterad april 2024</a:t>
            </a:r>
          </a:p>
        </p:txBody>
      </p:sp>
    </p:spTree>
    <p:extLst>
      <p:ext uri="{BB962C8B-B14F-4D97-AF65-F5344CB8AC3E}">
        <p14:creationId xmlns:p14="http://schemas.microsoft.com/office/powerpoint/2010/main" val="4138536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4FFA30-43FD-FAC9-6294-F52CC5355DDA}"/>
              </a:ext>
            </a:extLst>
          </p:cNvPr>
          <p:cNvSpPr>
            <a:spLocks noGrp="1"/>
          </p:cNvSpPr>
          <p:nvPr>
            <p:ph type="ctrTitle"/>
          </p:nvPr>
        </p:nvSpPr>
        <p:spPr>
          <a:xfrm>
            <a:off x="1143000" y="483518"/>
            <a:ext cx="6858000" cy="3960440"/>
          </a:xfrm>
        </p:spPr>
        <p:txBody>
          <a:bodyPr/>
          <a:lstStyle/>
          <a:p>
            <a:r>
              <a:rPr lang="sv-SE" sz="4000" dirty="0"/>
              <a:t>Hoten mot biologisk mångfald</a:t>
            </a:r>
            <a:br>
              <a:rPr lang="sv-SE" sz="4000" dirty="0"/>
            </a:br>
            <a:br>
              <a:rPr lang="sv-SE" sz="4000" dirty="0"/>
            </a:br>
            <a:r>
              <a:rPr lang="sv-SE" sz="3200" dirty="0"/>
              <a:t>- Förändrad mark- och vattenanvändning</a:t>
            </a:r>
            <a:br>
              <a:rPr lang="sv-SE" sz="3200" dirty="0"/>
            </a:br>
            <a:r>
              <a:rPr lang="sv-SE" sz="3200" dirty="0"/>
              <a:t>- Direkt överutnyttjande </a:t>
            </a:r>
            <a:br>
              <a:rPr lang="sv-SE" sz="3200" dirty="0"/>
            </a:br>
            <a:r>
              <a:rPr lang="sv-SE" sz="3200" dirty="0"/>
              <a:t>- Klimatförändringar</a:t>
            </a:r>
            <a:br>
              <a:rPr lang="sv-SE" sz="3200" dirty="0"/>
            </a:br>
            <a:r>
              <a:rPr lang="sv-SE" sz="3200" dirty="0"/>
              <a:t>- Föroreningar</a:t>
            </a:r>
            <a:br>
              <a:rPr lang="sv-SE" sz="3200" dirty="0"/>
            </a:br>
            <a:r>
              <a:rPr lang="sv-SE" sz="3200" dirty="0"/>
              <a:t>- Invasiva arter </a:t>
            </a:r>
            <a:endParaRPr lang="sv-SE" sz="4000" dirty="0"/>
          </a:p>
        </p:txBody>
      </p:sp>
    </p:spTree>
    <p:extLst>
      <p:ext uri="{BB962C8B-B14F-4D97-AF65-F5344CB8AC3E}">
        <p14:creationId xmlns:p14="http://schemas.microsoft.com/office/powerpoint/2010/main" val="260758297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11</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323528" y="232826"/>
            <a:ext cx="8568952" cy="730772"/>
          </a:xfrm>
        </p:spPr>
        <p:txBody>
          <a:bodyPr/>
          <a:lstStyle/>
          <a:p>
            <a:r>
              <a:rPr lang="sv-SE"/>
              <a:t>Naturen ger oss ekosystemtjänster</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18" name="Platshållare för text 11">
            <a:extLst>
              <a:ext uri="{FF2B5EF4-FFF2-40B4-BE49-F238E27FC236}">
                <a16:creationId xmlns:a16="http://schemas.microsoft.com/office/drawing/2014/main" id="{EB9C3465-D505-4C50-9F62-6310A6E05D74}"/>
              </a:ext>
            </a:extLst>
          </p:cNvPr>
          <p:cNvSpPr txBox="1">
            <a:spLocks/>
          </p:cNvSpPr>
          <p:nvPr/>
        </p:nvSpPr>
        <p:spPr>
          <a:xfrm>
            <a:off x="435252" y="966896"/>
            <a:ext cx="5697301" cy="381931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sz="1600" dirty="0"/>
              <a:t>Kulturella ekosystemtjänster- </a:t>
            </a:r>
            <a:br>
              <a:rPr lang="sv-SE" sz="1600" dirty="0"/>
            </a:br>
            <a:r>
              <a:rPr lang="sv-SE" sz="1400" i="1" dirty="0"/>
              <a:t>tex friluftsliv, rekreation, naturupplevelser, naturliga mötesplatser.</a:t>
            </a:r>
            <a:br>
              <a:rPr lang="sv-SE" sz="1400" i="1" dirty="0"/>
            </a:br>
            <a:br>
              <a:rPr lang="sv-SE" sz="1400" i="1" dirty="0"/>
            </a:br>
            <a:endParaRPr lang="sv-SE" sz="1400" i="1" dirty="0"/>
          </a:p>
          <a:p>
            <a:r>
              <a:rPr lang="sv-SE" sz="1600" i="1" dirty="0"/>
              <a:t>Försörjande ekosystemtjänster- </a:t>
            </a:r>
            <a:br>
              <a:rPr lang="sv-SE" sz="1600" i="1" dirty="0"/>
            </a:br>
            <a:r>
              <a:rPr lang="sv-SE" sz="1400" i="1" dirty="0"/>
              <a:t>tex mat, rent vatten, virke, material, bioenergi. </a:t>
            </a:r>
            <a:br>
              <a:rPr lang="sv-SE" sz="1400" i="1" dirty="0"/>
            </a:br>
            <a:br>
              <a:rPr lang="sv-SE" sz="1400" i="1" dirty="0"/>
            </a:br>
            <a:endParaRPr lang="sv-SE" sz="1400" i="1" dirty="0"/>
          </a:p>
          <a:p>
            <a:r>
              <a:rPr lang="sv-SE" sz="1600" i="1" dirty="0"/>
              <a:t>Reglerande ekosystemtjänster- </a:t>
            </a:r>
            <a:br>
              <a:rPr lang="sv-SE" sz="1600" i="1" dirty="0"/>
            </a:br>
            <a:r>
              <a:rPr lang="sv-SE" sz="1400" i="1" dirty="0"/>
              <a:t>tex vattenreglering, temperaturreglering, pollinering, skadedjursreglering, upptag av föroreningar.</a:t>
            </a:r>
            <a:br>
              <a:rPr lang="sv-SE" sz="1400" i="1" dirty="0"/>
            </a:br>
            <a:br>
              <a:rPr lang="sv-SE" sz="1400" i="1" dirty="0"/>
            </a:br>
            <a:endParaRPr lang="sv-SE" sz="1600" i="1" dirty="0"/>
          </a:p>
          <a:p>
            <a:r>
              <a:rPr lang="sv-SE" sz="1600" i="1" dirty="0"/>
              <a:t>Stödjande ekosystemtjänster- </a:t>
            </a:r>
            <a:br>
              <a:rPr lang="sv-SE" sz="1600" i="1" dirty="0"/>
            </a:br>
            <a:r>
              <a:rPr lang="sv-SE" sz="1400" i="1" dirty="0"/>
              <a:t>tex tillgång till livsmiljöer, interaktioner mellan organismer, jordmånsbildning. </a:t>
            </a:r>
            <a:br>
              <a:rPr lang="sv-SE" sz="1400" i="1" dirty="0"/>
            </a:br>
            <a:br>
              <a:rPr lang="sv-SE" sz="1400" i="1" dirty="0"/>
            </a:br>
            <a:endParaRPr lang="sv-SE" sz="1600" b="1" dirty="0"/>
          </a:p>
        </p:txBody>
      </p:sp>
      <p:grpSp>
        <p:nvGrpSpPr>
          <p:cNvPr id="3" name="Grupp 2">
            <a:extLst>
              <a:ext uri="{FF2B5EF4-FFF2-40B4-BE49-F238E27FC236}">
                <a16:creationId xmlns:a16="http://schemas.microsoft.com/office/drawing/2014/main" id="{B2496F62-0361-5E94-493C-46F1328C7A21}"/>
              </a:ext>
            </a:extLst>
          </p:cNvPr>
          <p:cNvGrpSpPr/>
          <p:nvPr/>
        </p:nvGrpSpPr>
        <p:grpSpPr>
          <a:xfrm>
            <a:off x="5846554" y="774364"/>
            <a:ext cx="3123573" cy="3594771"/>
            <a:chOff x="2666723" y="287225"/>
            <a:chExt cx="5181560" cy="6171625"/>
          </a:xfrm>
        </p:grpSpPr>
        <p:grpSp>
          <p:nvGrpSpPr>
            <p:cNvPr id="7" name="Grupp 6">
              <a:extLst>
                <a:ext uri="{FF2B5EF4-FFF2-40B4-BE49-F238E27FC236}">
                  <a16:creationId xmlns:a16="http://schemas.microsoft.com/office/drawing/2014/main" id="{2B3BF444-ABC3-855E-8779-9CE9A4CCF896}"/>
                </a:ext>
              </a:extLst>
            </p:cNvPr>
            <p:cNvGrpSpPr/>
            <p:nvPr/>
          </p:nvGrpSpPr>
          <p:grpSpPr>
            <a:xfrm>
              <a:off x="3826338" y="287225"/>
              <a:ext cx="3041059" cy="2079644"/>
              <a:chOff x="3759550" y="15656"/>
              <a:chExt cx="3545358" cy="2463617"/>
            </a:xfrm>
          </p:grpSpPr>
          <p:pic>
            <p:nvPicPr>
              <p:cNvPr id="30" name="Picture 10" title="Ikon över ekosystemtjänst.">
                <a:extLst>
                  <a:ext uri="{FF2B5EF4-FFF2-40B4-BE49-F238E27FC236}">
                    <a16:creationId xmlns:a16="http://schemas.microsoft.com/office/drawing/2014/main" id="{234DB6E8-7769-C1C7-1A84-25C1D2725309}"/>
                  </a:ext>
                </a:extLst>
              </p:cNvPr>
              <p:cNvPicPr>
                <a:picLocks noChangeAspect="1"/>
              </p:cNvPicPr>
              <p:nvPr/>
            </p:nvPicPr>
            <p:blipFill>
              <a:blip r:embed="rId3"/>
              <a:stretch>
                <a:fillRect/>
              </a:stretch>
            </p:blipFill>
            <p:spPr>
              <a:xfrm>
                <a:off x="3759550" y="1219272"/>
                <a:ext cx="1095002" cy="1260001"/>
              </a:xfrm>
              <a:prstGeom prst="rect">
                <a:avLst/>
              </a:prstGeom>
            </p:spPr>
          </p:pic>
          <p:pic>
            <p:nvPicPr>
              <p:cNvPr id="31" name="Picture 13" title="Ikon över ekosystemtjänst.">
                <a:extLst>
                  <a:ext uri="{FF2B5EF4-FFF2-40B4-BE49-F238E27FC236}">
                    <a16:creationId xmlns:a16="http://schemas.microsoft.com/office/drawing/2014/main" id="{DCE0231C-4167-06A8-09BC-FA3873E3749F}"/>
                  </a:ext>
                </a:extLst>
              </p:cNvPr>
              <p:cNvPicPr>
                <a:picLocks noChangeAspect="1"/>
              </p:cNvPicPr>
              <p:nvPr/>
            </p:nvPicPr>
            <p:blipFill>
              <a:blip r:embed="rId4"/>
              <a:stretch>
                <a:fillRect/>
              </a:stretch>
            </p:blipFill>
            <p:spPr>
              <a:xfrm>
                <a:off x="5008013" y="1219090"/>
                <a:ext cx="1095002" cy="1260001"/>
              </a:xfrm>
              <a:prstGeom prst="rect">
                <a:avLst/>
              </a:prstGeom>
            </p:spPr>
          </p:pic>
          <p:pic>
            <p:nvPicPr>
              <p:cNvPr id="32" name="Picture 18" title="Ikon över ekosystemtjänst.">
                <a:extLst>
                  <a:ext uri="{FF2B5EF4-FFF2-40B4-BE49-F238E27FC236}">
                    <a16:creationId xmlns:a16="http://schemas.microsoft.com/office/drawing/2014/main" id="{49D67CDB-31C3-737C-D3C3-138A5F215F1B}"/>
                  </a:ext>
                </a:extLst>
              </p:cNvPr>
              <p:cNvPicPr>
                <a:picLocks noChangeAspect="1"/>
              </p:cNvPicPr>
              <p:nvPr/>
            </p:nvPicPr>
            <p:blipFill>
              <a:blip r:embed="rId5"/>
              <a:stretch>
                <a:fillRect/>
              </a:stretch>
            </p:blipFill>
            <p:spPr>
              <a:xfrm>
                <a:off x="6209905" y="1219088"/>
                <a:ext cx="1095003" cy="1260003"/>
              </a:xfrm>
              <a:prstGeom prst="rect">
                <a:avLst/>
              </a:prstGeom>
            </p:spPr>
          </p:pic>
          <p:pic>
            <p:nvPicPr>
              <p:cNvPr id="33" name="Picture 20" title="Ikon över ekosystemtjänst.">
                <a:extLst>
                  <a:ext uri="{FF2B5EF4-FFF2-40B4-BE49-F238E27FC236}">
                    <a16:creationId xmlns:a16="http://schemas.microsoft.com/office/drawing/2014/main" id="{4AC2459E-EA81-0D05-10F4-69189789C344}"/>
                  </a:ext>
                </a:extLst>
              </p:cNvPr>
              <p:cNvPicPr>
                <a:picLocks noChangeAspect="1"/>
              </p:cNvPicPr>
              <p:nvPr/>
            </p:nvPicPr>
            <p:blipFill>
              <a:blip r:embed="rId6"/>
              <a:stretch>
                <a:fillRect/>
              </a:stretch>
            </p:blipFill>
            <p:spPr>
              <a:xfrm>
                <a:off x="4380553" y="15656"/>
                <a:ext cx="1095002" cy="1260001"/>
              </a:xfrm>
              <a:prstGeom prst="rect">
                <a:avLst/>
              </a:prstGeom>
            </p:spPr>
          </p:pic>
          <p:pic>
            <p:nvPicPr>
              <p:cNvPr id="34" name="Picture 30" title="Ikon över ekosystemtjänst.">
                <a:extLst>
                  <a:ext uri="{FF2B5EF4-FFF2-40B4-BE49-F238E27FC236}">
                    <a16:creationId xmlns:a16="http://schemas.microsoft.com/office/drawing/2014/main" id="{794C86A0-6AC7-0B5B-88F2-FD5619315205}"/>
                  </a:ext>
                </a:extLst>
              </p:cNvPr>
              <p:cNvPicPr>
                <a:picLocks noChangeAspect="1"/>
              </p:cNvPicPr>
              <p:nvPr/>
            </p:nvPicPr>
            <p:blipFill>
              <a:blip r:embed="rId7"/>
              <a:stretch>
                <a:fillRect/>
              </a:stretch>
            </p:blipFill>
            <p:spPr>
              <a:xfrm>
                <a:off x="5601625" y="15656"/>
                <a:ext cx="1095002" cy="1260001"/>
              </a:xfrm>
              <a:prstGeom prst="rect">
                <a:avLst/>
              </a:prstGeom>
            </p:spPr>
          </p:pic>
        </p:grpSp>
        <p:pic>
          <p:nvPicPr>
            <p:cNvPr id="8" name="Picture 22" title="Ikon över ekosystemtjänst.">
              <a:extLst>
                <a:ext uri="{FF2B5EF4-FFF2-40B4-BE49-F238E27FC236}">
                  <a16:creationId xmlns:a16="http://schemas.microsoft.com/office/drawing/2014/main" id="{0AAE4A82-23A8-7AF5-A10B-9B474E667472}"/>
                </a:ext>
              </a:extLst>
            </p:cNvPr>
            <p:cNvPicPr>
              <a:picLocks noChangeAspect="1"/>
            </p:cNvPicPr>
            <p:nvPr/>
          </p:nvPicPr>
          <p:blipFill>
            <a:blip r:embed="rId8"/>
            <a:stretch>
              <a:fillRect/>
            </a:stretch>
          </p:blipFill>
          <p:spPr>
            <a:xfrm>
              <a:off x="3750859" y="3366215"/>
              <a:ext cx="956453" cy="1060236"/>
            </a:xfrm>
            <a:prstGeom prst="rect">
              <a:avLst/>
            </a:prstGeom>
          </p:spPr>
        </p:pic>
        <p:pic>
          <p:nvPicPr>
            <p:cNvPr id="9" name="Picture 26" title="Ikon över ekosystemtjänst.">
              <a:extLst>
                <a:ext uri="{FF2B5EF4-FFF2-40B4-BE49-F238E27FC236}">
                  <a16:creationId xmlns:a16="http://schemas.microsoft.com/office/drawing/2014/main" id="{0B09F3DA-0057-9068-F1D6-AD97F23B068C}"/>
                </a:ext>
              </a:extLst>
            </p:cNvPr>
            <p:cNvPicPr>
              <a:picLocks noChangeAspect="1"/>
            </p:cNvPicPr>
            <p:nvPr/>
          </p:nvPicPr>
          <p:blipFill>
            <a:blip r:embed="rId9"/>
            <a:stretch>
              <a:fillRect/>
            </a:stretch>
          </p:blipFill>
          <p:spPr>
            <a:xfrm>
              <a:off x="5836466" y="3374472"/>
              <a:ext cx="956453" cy="1060236"/>
            </a:xfrm>
            <a:prstGeom prst="rect">
              <a:avLst/>
            </a:prstGeom>
          </p:spPr>
        </p:pic>
        <p:pic>
          <p:nvPicPr>
            <p:cNvPr id="10" name="Picture 28" title="Ikon över ekosystemtjänst.">
              <a:extLst>
                <a:ext uri="{FF2B5EF4-FFF2-40B4-BE49-F238E27FC236}">
                  <a16:creationId xmlns:a16="http://schemas.microsoft.com/office/drawing/2014/main" id="{763DD712-AA24-F134-CFA3-CDBCF83FA5A1}"/>
                </a:ext>
              </a:extLst>
            </p:cNvPr>
            <p:cNvPicPr>
              <a:picLocks noChangeAspect="1"/>
            </p:cNvPicPr>
            <p:nvPr/>
          </p:nvPicPr>
          <p:blipFill>
            <a:blip r:embed="rId10"/>
            <a:stretch>
              <a:fillRect/>
            </a:stretch>
          </p:blipFill>
          <p:spPr>
            <a:xfrm>
              <a:off x="5304080" y="4318349"/>
              <a:ext cx="956453" cy="1060236"/>
            </a:xfrm>
            <a:prstGeom prst="rect">
              <a:avLst/>
            </a:prstGeom>
          </p:spPr>
        </p:pic>
        <p:pic>
          <p:nvPicPr>
            <p:cNvPr id="11" name="Picture 38" title="Ikon över ekosystemtjänst.">
              <a:extLst>
                <a:ext uri="{FF2B5EF4-FFF2-40B4-BE49-F238E27FC236}">
                  <a16:creationId xmlns:a16="http://schemas.microsoft.com/office/drawing/2014/main" id="{272730EF-C001-A25E-DDDC-23A80C5BC2DF}"/>
                </a:ext>
              </a:extLst>
            </p:cNvPr>
            <p:cNvPicPr>
              <a:picLocks noChangeAspect="1"/>
            </p:cNvPicPr>
            <p:nvPr/>
          </p:nvPicPr>
          <p:blipFill>
            <a:blip r:embed="rId11"/>
            <a:stretch>
              <a:fillRect/>
            </a:stretch>
          </p:blipFill>
          <p:spPr>
            <a:xfrm>
              <a:off x="6345641" y="4318349"/>
              <a:ext cx="956453" cy="1060236"/>
            </a:xfrm>
            <a:prstGeom prst="rect">
              <a:avLst/>
            </a:prstGeom>
          </p:spPr>
        </p:pic>
        <p:pic>
          <p:nvPicPr>
            <p:cNvPr id="12" name="Picture 43" title="Ikon över ekosystemtjänst.">
              <a:extLst>
                <a:ext uri="{FF2B5EF4-FFF2-40B4-BE49-F238E27FC236}">
                  <a16:creationId xmlns:a16="http://schemas.microsoft.com/office/drawing/2014/main" id="{F5A2895A-4D4B-5A0B-65B2-5773E2A97E84}"/>
                </a:ext>
              </a:extLst>
            </p:cNvPr>
            <p:cNvPicPr>
              <a:picLocks noChangeAspect="1"/>
            </p:cNvPicPr>
            <p:nvPr/>
          </p:nvPicPr>
          <p:blipFill>
            <a:blip r:embed="rId12"/>
            <a:stretch>
              <a:fillRect/>
            </a:stretch>
          </p:blipFill>
          <p:spPr>
            <a:xfrm>
              <a:off x="6891830" y="3374472"/>
              <a:ext cx="956453" cy="1060236"/>
            </a:xfrm>
            <a:prstGeom prst="rect">
              <a:avLst/>
            </a:prstGeom>
          </p:spPr>
        </p:pic>
        <p:pic>
          <p:nvPicPr>
            <p:cNvPr id="13" name="Picture 45" title="Ikon över ekosystemtjänst.">
              <a:extLst>
                <a:ext uri="{FF2B5EF4-FFF2-40B4-BE49-F238E27FC236}">
                  <a16:creationId xmlns:a16="http://schemas.microsoft.com/office/drawing/2014/main" id="{5256D593-D173-3D65-A2A7-8F23EDF8782E}"/>
                </a:ext>
              </a:extLst>
            </p:cNvPr>
            <p:cNvPicPr>
              <a:picLocks noChangeAspect="1"/>
            </p:cNvPicPr>
            <p:nvPr/>
          </p:nvPicPr>
          <p:blipFill>
            <a:blip r:embed="rId13"/>
            <a:stretch>
              <a:fillRect/>
            </a:stretch>
          </p:blipFill>
          <p:spPr>
            <a:xfrm>
              <a:off x="4800467" y="3366215"/>
              <a:ext cx="956452" cy="1060236"/>
            </a:xfrm>
            <a:prstGeom prst="rect">
              <a:avLst/>
            </a:prstGeom>
          </p:spPr>
        </p:pic>
        <p:pic>
          <p:nvPicPr>
            <p:cNvPr id="14" name="Picture 49" title="Ikon över ekosystemtjänst.">
              <a:extLst>
                <a:ext uri="{FF2B5EF4-FFF2-40B4-BE49-F238E27FC236}">
                  <a16:creationId xmlns:a16="http://schemas.microsoft.com/office/drawing/2014/main" id="{CCC1C4ED-DF69-E041-79C6-53BBE8D1B3B4}"/>
                </a:ext>
              </a:extLst>
            </p:cNvPr>
            <p:cNvPicPr>
              <a:picLocks noChangeAspect="1"/>
            </p:cNvPicPr>
            <p:nvPr/>
          </p:nvPicPr>
          <p:blipFill>
            <a:blip r:embed="rId14"/>
            <a:stretch>
              <a:fillRect/>
            </a:stretch>
          </p:blipFill>
          <p:spPr>
            <a:xfrm>
              <a:off x="3239138" y="4263402"/>
              <a:ext cx="956452" cy="1060236"/>
            </a:xfrm>
            <a:prstGeom prst="rect">
              <a:avLst/>
            </a:prstGeom>
          </p:spPr>
        </p:pic>
        <p:pic>
          <p:nvPicPr>
            <p:cNvPr id="15" name="Picture 55" title="Ikon över ekosystemtjänst.">
              <a:extLst>
                <a:ext uri="{FF2B5EF4-FFF2-40B4-BE49-F238E27FC236}">
                  <a16:creationId xmlns:a16="http://schemas.microsoft.com/office/drawing/2014/main" id="{31E8C59B-4528-087E-5EDD-18CB92924CE7}"/>
                </a:ext>
              </a:extLst>
            </p:cNvPr>
            <p:cNvPicPr>
              <a:picLocks noChangeAspect="1"/>
            </p:cNvPicPr>
            <p:nvPr/>
          </p:nvPicPr>
          <p:blipFill>
            <a:blip r:embed="rId15"/>
            <a:stretch>
              <a:fillRect/>
            </a:stretch>
          </p:blipFill>
          <p:spPr>
            <a:xfrm>
              <a:off x="4288744" y="4283294"/>
              <a:ext cx="956452" cy="1060236"/>
            </a:xfrm>
            <a:prstGeom prst="rect">
              <a:avLst/>
            </a:prstGeom>
          </p:spPr>
        </p:pic>
        <p:pic>
          <p:nvPicPr>
            <p:cNvPr id="17" name="Picture 8" title="Ikon över ekosystemtjänst.">
              <a:extLst>
                <a:ext uri="{FF2B5EF4-FFF2-40B4-BE49-F238E27FC236}">
                  <a16:creationId xmlns:a16="http://schemas.microsoft.com/office/drawing/2014/main" id="{5FE21004-539B-0892-E28C-1EBC7C81D1E4}"/>
                </a:ext>
              </a:extLst>
            </p:cNvPr>
            <p:cNvPicPr>
              <a:picLocks noChangeAspect="1"/>
            </p:cNvPicPr>
            <p:nvPr/>
          </p:nvPicPr>
          <p:blipFill>
            <a:blip r:embed="rId16"/>
            <a:stretch>
              <a:fillRect/>
            </a:stretch>
          </p:blipFill>
          <p:spPr>
            <a:xfrm>
              <a:off x="4283106" y="2335153"/>
              <a:ext cx="956452" cy="1060236"/>
            </a:xfrm>
            <a:prstGeom prst="rect">
              <a:avLst/>
            </a:prstGeom>
          </p:spPr>
        </p:pic>
        <p:pic>
          <p:nvPicPr>
            <p:cNvPr id="19" name="Picture 11" title="Ikon över ekosystemtjänst.">
              <a:extLst>
                <a:ext uri="{FF2B5EF4-FFF2-40B4-BE49-F238E27FC236}">
                  <a16:creationId xmlns:a16="http://schemas.microsoft.com/office/drawing/2014/main" id="{7369290D-2F2B-9A39-6A37-0B3B7DE6F576}"/>
                </a:ext>
              </a:extLst>
            </p:cNvPr>
            <p:cNvPicPr>
              <a:picLocks noChangeAspect="1"/>
            </p:cNvPicPr>
            <p:nvPr/>
          </p:nvPicPr>
          <p:blipFill>
            <a:blip r:embed="rId17"/>
            <a:stretch>
              <a:fillRect/>
            </a:stretch>
          </p:blipFill>
          <p:spPr>
            <a:xfrm>
              <a:off x="5362963" y="2335153"/>
              <a:ext cx="956452" cy="1060236"/>
            </a:xfrm>
            <a:prstGeom prst="rect">
              <a:avLst/>
            </a:prstGeom>
          </p:spPr>
        </p:pic>
        <p:pic>
          <p:nvPicPr>
            <p:cNvPr id="20" name="Picture 14" title="Ikon över ekosystemtjänst.">
              <a:extLst>
                <a:ext uri="{FF2B5EF4-FFF2-40B4-BE49-F238E27FC236}">
                  <a16:creationId xmlns:a16="http://schemas.microsoft.com/office/drawing/2014/main" id="{3A45A5D9-E909-2F1C-28FF-CC6CCB46CAB9}"/>
                </a:ext>
              </a:extLst>
            </p:cNvPr>
            <p:cNvPicPr>
              <a:picLocks noChangeAspect="1"/>
            </p:cNvPicPr>
            <p:nvPr/>
          </p:nvPicPr>
          <p:blipFill>
            <a:blip r:embed="rId18"/>
            <a:stretch>
              <a:fillRect/>
            </a:stretch>
          </p:blipFill>
          <p:spPr>
            <a:xfrm>
              <a:off x="3239140" y="2335146"/>
              <a:ext cx="956452" cy="1060236"/>
            </a:xfrm>
            <a:prstGeom prst="rect">
              <a:avLst/>
            </a:prstGeom>
          </p:spPr>
        </p:pic>
        <p:pic>
          <p:nvPicPr>
            <p:cNvPr id="21" name="Picture 28" title="Ikon över ekosystemtjänst.">
              <a:extLst>
                <a:ext uri="{FF2B5EF4-FFF2-40B4-BE49-F238E27FC236}">
                  <a16:creationId xmlns:a16="http://schemas.microsoft.com/office/drawing/2014/main" id="{D9AA46C7-08D0-2D35-FF94-AD867EB57F36}"/>
                </a:ext>
              </a:extLst>
            </p:cNvPr>
            <p:cNvPicPr>
              <a:picLocks noChangeAspect="1"/>
            </p:cNvPicPr>
            <p:nvPr/>
          </p:nvPicPr>
          <p:blipFill>
            <a:blip r:embed="rId19"/>
            <a:stretch>
              <a:fillRect/>
            </a:stretch>
          </p:blipFill>
          <p:spPr>
            <a:xfrm>
              <a:off x="6445255" y="2335153"/>
              <a:ext cx="956452" cy="1060236"/>
            </a:xfrm>
            <a:prstGeom prst="rect">
              <a:avLst/>
            </a:prstGeom>
          </p:spPr>
        </p:pic>
        <p:pic>
          <p:nvPicPr>
            <p:cNvPr id="22" name="Picture 33" title="Ikon över ekosystemtjänst.">
              <a:extLst>
                <a:ext uri="{FF2B5EF4-FFF2-40B4-BE49-F238E27FC236}">
                  <a16:creationId xmlns:a16="http://schemas.microsoft.com/office/drawing/2014/main" id="{FC027EDD-4C20-8879-8233-0F007987AD05}"/>
                </a:ext>
              </a:extLst>
            </p:cNvPr>
            <p:cNvPicPr>
              <a:picLocks noChangeAspect="1"/>
            </p:cNvPicPr>
            <p:nvPr/>
          </p:nvPicPr>
          <p:blipFill>
            <a:blip r:embed="rId20"/>
            <a:stretch>
              <a:fillRect/>
            </a:stretch>
          </p:blipFill>
          <p:spPr>
            <a:xfrm>
              <a:off x="2666723" y="5343529"/>
              <a:ext cx="956451" cy="1060236"/>
            </a:xfrm>
            <a:prstGeom prst="rect">
              <a:avLst/>
            </a:prstGeom>
          </p:spPr>
        </p:pic>
        <p:pic>
          <p:nvPicPr>
            <p:cNvPr id="23" name="Picture 31" title="Ikon över ekosystemtjänst.">
              <a:extLst>
                <a:ext uri="{FF2B5EF4-FFF2-40B4-BE49-F238E27FC236}">
                  <a16:creationId xmlns:a16="http://schemas.microsoft.com/office/drawing/2014/main" id="{BA208770-D1E9-3BD3-1A47-DC7811603944}"/>
                </a:ext>
              </a:extLst>
            </p:cNvPr>
            <p:cNvPicPr>
              <a:picLocks noChangeAspect="1"/>
            </p:cNvPicPr>
            <p:nvPr/>
          </p:nvPicPr>
          <p:blipFill>
            <a:blip r:embed="rId21"/>
            <a:stretch>
              <a:fillRect/>
            </a:stretch>
          </p:blipFill>
          <p:spPr>
            <a:xfrm>
              <a:off x="6858067" y="5398614"/>
              <a:ext cx="956452" cy="1060236"/>
            </a:xfrm>
            <a:prstGeom prst="rect">
              <a:avLst/>
            </a:prstGeom>
          </p:spPr>
        </p:pic>
        <p:pic>
          <p:nvPicPr>
            <p:cNvPr id="24" name="Picture 29" title="Ikon över ekosystemtjänst.">
              <a:extLst>
                <a:ext uri="{FF2B5EF4-FFF2-40B4-BE49-F238E27FC236}">
                  <a16:creationId xmlns:a16="http://schemas.microsoft.com/office/drawing/2014/main" id="{F6BDAED8-DD3C-34B1-42B9-915D9F439254}"/>
                </a:ext>
              </a:extLst>
            </p:cNvPr>
            <p:cNvPicPr>
              <a:picLocks noChangeAspect="1"/>
            </p:cNvPicPr>
            <p:nvPr/>
          </p:nvPicPr>
          <p:blipFill>
            <a:blip r:embed="rId22"/>
            <a:stretch>
              <a:fillRect/>
            </a:stretch>
          </p:blipFill>
          <p:spPr>
            <a:xfrm>
              <a:off x="5806916" y="5384555"/>
              <a:ext cx="956452" cy="1060236"/>
            </a:xfrm>
            <a:prstGeom prst="rect">
              <a:avLst/>
            </a:prstGeom>
          </p:spPr>
        </p:pic>
        <p:pic>
          <p:nvPicPr>
            <p:cNvPr id="25" name="Picture 27" title="Ikon över ekosystemtjänst.">
              <a:extLst>
                <a:ext uri="{FF2B5EF4-FFF2-40B4-BE49-F238E27FC236}">
                  <a16:creationId xmlns:a16="http://schemas.microsoft.com/office/drawing/2014/main" id="{5AA9A1A9-E937-D5E5-D6F3-53AD15C0C45D}"/>
                </a:ext>
              </a:extLst>
            </p:cNvPr>
            <p:cNvPicPr>
              <a:picLocks noChangeAspect="1"/>
            </p:cNvPicPr>
            <p:nvPr/>
          </p:nvPicPr>
          <p:blipFill>
            <a:blip r:embed="rId23"/>
            <a:stretch>
              <a:fillRect/>
            </a:stretch>
          </p:blipFill>
          <p:spPr>
            <a:xfrm>
              <a:off x="4762395" y="5384555"/>
              <a:ext cx="956451" cy="1060236"/>
            </a:xfrm>
            <a:prstGeom prst="rect">
              <a:avLst/>
            </a:prstGeom>
          </p:spPr>
        </p:pic>
        <p:pic>
          <p:nvPicPr>
            <p:cNvPr id="26" name="Picture 11" title="Ikon över ekosystemtjänst.">
              <a:extLst>
                <a:ext uri="{FF2B5EF4-FFF2-40B4-BE49-F238E27FC236}">
                  <a16:creationId xmlns:a16="http://schemas.microsoft.com/office/drawing/2014/main" id="{D3E2332D-990C-F228-0767-B283FECDEE04}"/>
                </a:ext>
              </a:extLst>
            </p:cNvPr>
            <p:cNvPicPr>
              <a:picLocks noChangeAspect="1"/>
            </p:cNvPicPr>
            <p:nvPr/>
          </p:nvPicPr>
          <p:blipFill>
            <a:blip r:embed="rId24"/>
            <a:stretch>
              <a:fillRect/>
            </a:stretch>
          </p:blipFill>
          <p:spPr>
            <a:xfrm>
              <a:off x="3722605" y="5343528"/>
              <a:ext cx="956452" cy="1060236"/>
            </a:xfrm>
            <a:prstGeom prst="rect">
              <a:avLst/>
            </a:prstGeom>
          </p:spPr>
        </p:pic>
      </p:grpSp>
      <p:sp>
        <p:nvSpPr>
          <p:cNvPr id="35" name="textruta 34">
            <a:extLst>
              <a:ext uri="{FF2B5EF4-FFF2-40B4-BE49-F238E27FC236}">
                <a16:creationId xmlns:a16="http://schemas.microsoft.com/office/drawing/2014/main" id="{572CAB42-1B41-4414-90D4-213C1A27171C}"/>
              </a:ext>
            </a:extLst>
          </p:cNvPr>
          <p:cNvSpPr txBox="1"/>
          <p:nvPr/>
        </p:nvSpPr>
        <p:spPr>
          <a:xfrm>
            <a:off x="5843152" y="4406754"/>
            <a:ext cx="2384561" cy="215444"/>
          </a:xfrm>
          <a:prstGeom prst="rect">
            <a:avLst/>
          </a:prstGeom>
          <a:noFill/>
        </p:spPr>
        <p:txBody>
          <a:bodyPr wrap="square" rtlCol="0">
            <a:spAutoFit/>
          </a:bodyPr>
          <a:lstStyle/>
          <a:p>
            <a:r>
              <a:rPr lang="en-US" sz="800" b="0" i="0">
                <a:effectLst/>
              </a:rPr>
              <a:t>Illustration: The New Division/Boverket</a:t>
            </a:r>
            <a:endParaRPr lang="sv-SE" sz="800"/>
          </a:p>
        </p:txBody>
      </p:sp>
    </p:spTree>
    <p:extLst>
      <p:ext uri="{BB962C8B-B14F-4D97-AF65-F5344CB8AC3E}">
        <p14:creationId xmlns:p14="http://schemas.microsoft.com/office/powerpoint/2010/main" val="171045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fade">
                                      <p:cBhvr>
                                        <p:cTn id="7" dur="500"/>
                                        <p:tgtEl>
                                          <p:spTgt spid="1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323528" y="232826"/>
            <a:ext cx="8568952" cy="730772"/>
          </a:xfrm>
        </p:spPr>
        <p:txBody>
          <a:bodyPr/>
          <a:lstStyle/>
          <a:p>
            <a:r>
              <a:rPr lang="sv-SE"/>
              <a:t>Naturen ger oss ekosystemtjänster</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18" name="Platshållare för text 11">
            <a:extLst>
              <a:ext uri="{FF2B5EF4-FFF2-40B4-BE49-F238E27FC236}">
                <a16:creationId xmlns:a16="http://schemas.microsoft.com/office/drawing/2014/main" id="{EB9C3465-D505-4C50-9F62-6310A6E05D74}"/>
              </a:ext>
            </a:extLst>
          </p:cNvPr>
          <p:cNvSpPr txBox="1">
            <a:spLocks/>
          </p:cNvSpPr>
          <p:nvPr/>
        </p:nvSpPr>
        <p:spPr>
          <a:xfrm>
            <a:off x="464034" y="3753496"/>
            <a:ext cx="5697301" cy="381931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sv-SE" sz="1800" i="1" dirty="0"/>
              <a:t>Grön infrastruktur utgör en viktig grund för ekosystemtjänster (se de gröna ikonerna)! </a:t>
            </a:r>
            <a:endParaRPr lang="sv-SE" sz="2000" dirty="0"/>
          </a:p>
        </p:txBody>
      </p:sp>
      <p:grpSp>
        <p:nvGrpSpPr>
          <p:cNvPr id="3" name="Grupp 2">
            <a:extLst>
              <a:ext uri="{FF2B5EF4-FFF2-40B4-BE49-F238E27FC236}">
                <a16:creationId xmlns:a16="http://schemas.microsoft.com/office/drawing/2014/main" id="{B2496F62-0361-5E94-493C-46F1328C7A21}"/>
              </a:ext>
            </a:extLst>
          </p:cNvPr>
          <p:cNvGrpSpPr/>
          <p:nvPr/>
        </p:nvGrpSpPr>
        <p:grpSpPr>
          <a:xfrm>
            <a:off x="5844358" y="757063"/>
            <a:ext cx="3123573" cy="3594771"/>
            <a:chOff x="2666723" y="287225"/>
            <a:chExt cx="5181560" cy="6171625"/>
          </a:xfrm>
        </p:grpSpPr>
        <p:grpSp>
          <p:nvGrpSpPr>
            <p:cNvPr id="7" name="Grupp 6">
              <a:extLst>
                <a:ext uri="{FF2B5EF4-FFF2-40B4-BE49-F238E27FC236}">
                  <a16:creationId xmlns:a16="http://schemas.microsoft.com/office/drawing/2014/main" id="{2B3BF444-ABC3-855E-8779-9CE9A4CCF896}"/>
                </a:ext>
              </a:extLst>
            </p:cNvPr>
            <p:cNvGrpSpPr/>
            <p:nvPr/>
          </p:nvGrpSpPr>
          <p:grpSpPr>
            <a:xfrm>
              <a:off x="3826338" y="287225"/>
              <a:ext cx="3041059" cy="2079644"/>
              <a:chOff x="3759550" y="15656"/>
              <a:chExt cx="3545358" cy="2463617"/>
            </a:xfrm>
          </p:grpSpPr>
          <p:pic>
            <p:nvPicPr>
              <p:cNvPr id="30" name="Picture 10" title="Ikon över ekosystemtjänst.">
                <a:extLst>
                  <a:ext uri="{FF2B5EF4-FFF2-40B4-BE49-F238E27FC236}">
                    <a16:creationId xmlns:a16="http://schemas.microsoft.com/office/drawing/2014/main" id="{234DB6E8-7769-C1C7-1A84-25C1D2725309}"/>
                  </a:ext>
                </a:extLst>
              </p:cNvPr>
              <p:cNvPicPr>
                <a:picLocks noChangeAspect="1"/>
              </p:cNvPicPr>
              <p:nvPr/>
            </p:nvPicPr>
            <p:blipFill>
              <a:blip r:embed="rId3"/>
              <a:stretch>
                <a:fillRect/>
              </a:stretch>
            </p:blipFill>
            <p:spPr>
              <a:xfrm>
                <a:off x="3759550" y="1219272"/>
                <a:ext cx="1095002" cy="1260001"/>
              </a:xfrm>
              <a:prstGeom prst="rect">
                <a:avLst/>
              </a:prstGeom>
            </p:spPr>
          </p:pic>
          <p:pic>
            <p:nvPicPr>
              <p:cNvPr id="31" name="Picture 13" title="Ikon över ekosystemtjänst.">
                <a:extLst>
                  <a:ext uri="{FF2B5EF4-FFF2-40B4-BE49-F238E27FC236}">
                    <a16:creationId xmlns:a16="http://schemas.microsoft.com/office/drawing/2014/main" id="{DCE0231C-4167-06A8-09BC-FA3873E3749F}"/>
                  </a:ext>
                </a:extLst>
              </p:cNvPr>
              <p:cNvPicPr>
                <a:picLocks noChangeAspect="1"/>
              </p:cNvPicPr>
              <p:nvPr/>
            </p:nvPicPr>
            <p:blipFill>
              <a:blip r:embed="rId4"/>
              <a:stretch>
                <a:fillRect/>
              </a:stretch>
            </p:blipFill>
            <p:spPr>
              <a:xfrm>
                <a:off x="5008013" y="1219090"/>
                <a:ext cx="1095002" cy="1260001"/>
              </a:xfrm>
              <a:prstGeom prst="rect">
                <a:avLst/>
              </a:prstGeom>
            </p:spPr>
          </p:pic>
          <p:pic>
            <p:nvPicPr>
              <p:cNvPr id="32" name="Picture 18" title="Ikon över ekosystemtjänst.">
                <a:extLst>
                  <a:ext uri="{FF2B5EF4-FFF2-40B4-BE49-F238E27FC236}">
                    <a16:creationId xmlns:a16="http://schemas.microsoft.com/office/drawing/2014/main" id="{49D67CDB-31C3-737C-D3C3-138A5F215F1B}"/>
                  </a:ext>
                </a:extLst>
              </p:cNvPr>
              <p:cNvPicPr>
                <a:picLocks noChangeAspect="1"/>
              </p:cNvPicPr>
              <p:nvPr/>
            </p:nvPicPr>
            <p:blipFill>
              <a:blip r:embed="rId5"/>
              <a:stretch>
                <a:fillRect/>
              </a:stretch>
            </p:blipFill>
            <p:spPr>
              <a:xfrm>
                <a:off x="6209905" y="1219088"/>
                <a:ext cx="1095003" cy="1260003"/>
              </a:xfrm>
              <a:prstGeom prst="rect">
                <a:avLst/>
              </a:prstGeom>
            </p:spPr>
          </p:pic>
          <p:pic>
            <p:nvPicPr>
              <p:cNvPr id="33" name="Picture 20" title="Ikon över ekosystemtjänst.">
                <a:extLst>
                  <a:ext uri="{FF2B5EF4-FFF2-40B4-BE49-F238E27FC236}">
                    <a16:creationId xmlns:a16="http://schemas.microsoft.com/office/drawing/2014/main" id="{4AC2459E-EA81-0D05-10F4-69189789C344}"/>
                  </a:ext>
                </a:extLst>
              </p:cNvPr>
              <p:cNvPicPr>
                <a:picLocks noChangeAspect="1"/>
              </p:cNvPicPr>
              <p:nvPr/>
            </p:nvPicPr>
            <p:blipFill>
              <a:blip r:embed="rId6"/>
              <a:stretch>
                <a:fillRect/>
              </a:stretch>
            </p:blipFill>
            <p:spPr>
              <a:xfrm>
                <a:off x="4380553" y="15656"/>
                <a:ext cx="1095002" cy="1260001"/>
              </a:xfrm>
              <a:prstGeom prst="rect">
                <a:avLst/>
              </a:prstGeom>
            </p:spPr>
          </p:pic>
          <p:pic>
            <p:nvPicPr>
              <p:cNvPr id="34" name="Picture 30" title="Ikon över ekosystemtjänst.">
                <a:extLst>
                  <a:ext uri="{FF2B5EF4-FFF2-40B4-BE49-F238E27FC236}">
                    <a16:creationId xmlns:a16="http://schemas.microsoft.com/office/drawing/2014/main" id="{794C86A0-6AC7-0B5B-88F2-FD5619315205}"/>
                  </a:ext>
                </a:extLst>
              </p:cNvPr>
              <p:cNvPicPr>
                <a:picLocks noChangeAspect="1"/>
              </p:cNvPicPr>
              <p:nvPr/>
            </p:nvPicPr>
            <p:blipFill>
              <a:blip r:embed="rId7"/>
              <a:stretch>
                <a:fillRect/>
              </a:stretch>
            </p:blipFill>
            <p:spPr>
              <a:xfrm>
                <a:off x="5601625" y="15656"/>
                <a:ext cx="1095002" cy="1260001"/>
              </a:xfrm>
              <a:prstGeom prst="rect">
                <a:avLst/>
              </a:prstGeom>
            </p:spPr>
          </p:pic>
        </p:grpSp>
        <p:pic>
          <p:nvPicPr>
            <p:cNvPr id="8" name="Picture 22" title="Ikon över ekosystemtjänst.">
              <a:extLst>
                <a:ext uri="{FF2B5EF4-FFF2-40B4-BE49-F238E27FC236}">
                  <a16:creationId xmlns:a16="http://schemas.microsoft.com/office/drawing/2014/main" id="{0AAE4A82-23A8-7AF5-A10B-9B474E667472}"/>
                </a:ext>
              </a:extLst>
            </p:cNvPr>
            <p:cNvPicPr>
              <a:picLocks noChangeAspect="1"/>
            </p:cNvPicPr>
            <p:nvPr/>
          </p:nvPicPr>
          <p:blipFill>
            <a:blip r:embed="rId8"/>
            <a:stretch>
              <a:fillRect/>
            </a:stretch>
          </p:blipFill>
          <p:spPr>
            <a:xfrm>
              <a:off x="3750859" y="3366215"/>
              <a:ext cx="956453" cy="1060236"/>
            </a:xfrm>
            <a:prstGeom prst="rect">
              <a:avLst/>
            </a:prstGeom>
          </p:spPr>
        </p:pic>
        <p:pic>
          <p:nvPicPr>
            <p:cNvPr id="9" name="Picture 26" title="Ikon över ekosystemtjänst.">
              <a:extLst>
                <a:ext uri="{FF2B5EF4-FFF2-40B4-BE49-F238E27FC236}">
                  <a16:creationId xmlns:a16="http://schemas.microsoft.com/office/drawing/2014/main" id="{0B09F3DA-0057-9068-F1D6-AD97F23B068C}"/>
                </a:ext>
              </a:extLst>
            </p:cNvPr>
            <p:cNvPicPr>
              <a:picLocks noChangeAspect="1"/>
            </p:cNvPicPr>
            <p:nvPr/>
          </p:nvPicPr>
          <p:blipFill>
            <a:blip r:embed="rId9"/>
            <a:stretch>
              <a:fillRect/>
            </a:stretch>
          </p:blipFill>
          <p:spPr>
            <a:xfrm>
              <a:off x="5836466" y="3374472"/>
              <a:ext cx="956453" cy="1060236"/>
            </a:xfrm>
            <a:prstGeom prst="rect">
              <a:avLst/>
            </a:prstGeom>
          </p:spPr>
        </p:pic>
        <p:pic>
          <p:nvPicPr>
            <p:cNvPr id="10" name="Picture 28" title="Ikon över ekosystemtjänst.">
              <a:extLst>
                <a:ext uri="{FF2B5EF4-FFF2-40B4-BE49-F238E27FC236}">
                  <a16:creationId xmlns:a16="http://schemas.microsoft.com/office/drawing/2014/main" id="{763DD712-AA24-F134-CFA3-CDBCF83FA5A1}"/>
                </a:ext>
              </a:extLst>
            </p:cNvPr>
            <p:cNvPicPr>
              <a:picLocks noChangeAspect="1"/>
            </p:cNvPicPr>
            <p:nvPr/>
          </p:nvPicPr>
          <p:blipFill>
            <a:blip r:embed="rId10"/>
            <a:stretch>
              <a:fillRect/>
            </a:stretch>
          </p:blipFill>
          <p:spPr>
            <a:xfrm>
              <a:off x="5329513" y="4276802"/>
              <a:ext cx="956454" cy="1060236"/>
            </a:xfrm>
            <a:prstGeom prst="rect">
              <a:avLst/>
            </a:prstGeom>
          </p:spPr>
        </p:pic>
        <p:pic>
          <p:nvPicPr>
            <p:cNvPr id="11" name="Picture 38" title="Ikon över ekosystemtjänst.">
              <a:extLst>
                <a:ext uri="{FF2B5EF4-FFF2-40B4-BE49-F238E27FC236}">
                  <a16:creationId xmlns:a16="http://schemas.microsoft.com/office/drawing/2014/main" id="{272730EF-C001-A25E-DDDC-23A80C5BC2DF}"/>
                </a:ext>
              </a:extLst>
            </p:cNvPr>
            <p:cNvPicPr>
              <a:picLocks noChangeAspect="1"/>
            </p:cNvPicPr>
            <p:nvPr/>
          </p:nvPicPr>
          <p:blipFill>
            <a:blip r:embed="rId11"/>
            <a:stretch>
              <a:fillRect/>
            </a:stretch>
          </p:blipFill>
          <p:spPr>
            <a:xfrm>
              <a:off x="6368853" y="4276703"/>
              <a:ext cx="956454" cy="1060236"/>
            </a:xfrm>
            <a:prstGeom prst="rect">
              <a:avLst/>
            </a:prstGeom>
          </p:spPr>
        </p:pic>
        <p:pic>
          <p:nvPicPr>
            <p:cNvPr id="12" name="Picture 43" title="Ikon över ekosystemtjänst.">
              <a:extLst>
                <a:ext uri="{FF2B5EF4-FFF2-40B4-BE49-F238E27FC236}">
                  <a16:creationId xmlns:a16="http://schemas.microsoft.com/office/drawing/2014/main" id="{F5A2895A-4D4B-5A0B-65B2-5773E2A97E84}"/>
                </a:ext>
              </a:extLst>
            </p:cNvPr>
            <p:cNvPicPr>
              <a:picLocks noChangeAspect="1"/>
            </p:cNvPicPr>
            <p:nvPr/>
          </p:nvPicPr>
          <p:blipFill>
            <a:blip r:embed="rId12"/>
            <a:stretch>
              <a:fillRect/>
            </a:stretch>
          </p:blipFill>
          <p:spPr>
            <a:xfrm>
              <a:off x="6891830" y="3374472"/>
              <a:ext cx="956453" cy="1060236"/>
            </a:xfrm>
            <a:prstGeom prst="rect">
              <a:avLst/>
            </a:prstGeom>
          </p:spPr>
        </p:pic>
        <p:pic>
          <p:nvPicPr>
            <p:cNvPr id="13" name="Picture 45" title="Ikon över ekosystemtjänst.">
              <a:extLst>
                <a:ext uri="{FF2B5EF4-FFF2-40B4-BE49-F238E27FC236}">
                  <a16:creationId xmlns:a16="http://schemas.microsoft.com/office/drawing/2014/main" id="{5256D593-D173-3D65-A2A7-8F23EDF8782E}"/>
                </a:ext>
              </a:extLst>
            </p:cNvPr>
            <p:cNvPicPr>
              <a:picLocks noChangeAspect="1"/>
            </p:cNvPicPr>
            <p:nvPr/>
          </p:nvPicPr>
          <p:blipFill>
            <a:blip r:embed="rId13"/>
            <a:stretch>
              <a:fillRect/>
            </a:stretch>
          </p:blipFill>
          <p:spPr>
            <a:xfrm>
              <a:off x="4800467" y="3366215"/>
              <a:ext cx="956452" cy="1060236"/>
            </a:xfrm>
            <a:prstGeom prst="rect">
              <a:avLst/>
            </a:prstGeom>
          </p:spPr>
        </p:pic>
        <p:pic>
          <p:nvPicPr>
            <p:cNvPr id="14" name="Picture 49" title="Ikon över ekosystemtjänst.">
              <a:extLst>
                <a:ext uri="{FF2B5EF4-FFF2-40B4-BE49-F238E27FC236}">
                  <a16:creationId xmlns:a16="http://schemas.microsoft.com/office/drawing/2014/main" id="{CCC1C4ED-DF69-E041-79C6-53BBE8D1B3B4}"/>
                </a:ext>
              </a:extLst>
            </p:cNvPr>
            <p:cNvPicPr>
              <a:picLocks noChangeAspect="1"/>
            </p:cNvPicPr>
            <p:nvPr/>
          </p:nvPicPr>
          <p:blipFill>
            <a:blip r:embed="rId14"/>
            <a:stretch>
              <a:fillRect/>
            </a:stretch>
          </p:blipFill>
          <p:spPr>
            <a:xfrm>
              <a:off x="3239138" y="4263402"/>
              <a:ext cx="956452" cy="1060236"/>
            </a:xfrm>
            <a:prstGeom prst="rect">
              <a:avLst/>
            </a:prstGeom>
          </p:spPr>
        </p:pic>
        <p:pic>
          <p:nvPicPr>
            <p:cNvPr id="15" name="Picture 55" title="Ikon över ekosystemtjänst.">
              <a:extLst>
                <a:ext uri="{FF2B5EF4-FFF2-40B4-BE49-F238E27FC236}">
                  <a16:creationId xmlns:a16="http://schemas.microsoft.com/office/drawing/2014/main" id="{31E8C59B-4528-087E-5EDD-18CB92924CE7}"/>
                </a:ext>
              </a:extLst>
            </p:cNvPr>
            <p:cNvPicPr>
              <a:picLocks noChangeAspect="1"/>
            </p:cNvPicPr>
            <p:nvPr/>
          </p:nvPicPr>
          <p:blipFill>
            <a:blip r:embed="rId15"/>
            <a:stretch>
              <a:fillRect/>
            </a:stretch>
          </p:blipFill>
          <p:spPr>
            <a:xfrm>
              <a:off x="4288744" y="4283294"/>
              <a:ext cx="956452" cy="1060236"/>
            </a:xfrm>
            <a:prstGeom prst="rect">
              <a:avLst/>
            </a:prstGeom>
          </p:spPr>
        </p:pic>
        <p:pic>
          <p:nvPicPr>
            <p:cNvPr id="17" name="Picture 8" title="Ikon över ekosystemtjänst.">
              <a:extLst>
                <a:ext uri="{FF2B5EF4-FFF2-40B4-BE49-F238E27FC236}">
                  <a16:creationId xmlns:a16="http://schemas.microsoft.com/office/drawing/2014/main" id="{5FE21004-539B-0892-E28C-1EBC7C81D1E4}"/>
                </a:ext>
              </a:extLst>
            </p:cNvPr>
            <p:cNvPicPr>
              <a:picLocks noChangeAspect="1"/>
            </p:cNvPicPr>
            <p:nvPr/>
          </p:nvPicPr>
          <p:blipFill>
            <a:blip r:embed="rId16"/>
            <a:stretch>
              <a:fillRect/>
            </a:stretch>
          </p:blipFill>
          <p:spPr>
            <a:xfrm>
              <a:off x="4283106" y="2335153"/>
              <a:ext cx="956452" cy="1060236"/>
            </a:xfrm>
            <a:prstGeom prst="rect">
              <a:avLst/>
            </a:prstGeom>
          </p:spPr>
        </p:pic>
        <p:pic>
          <p:nvPicPr>
            <p:cNvPr id="19" name="Picture 11" title="Ikon över ekosystemtjänst.">
              <a:extLst>
                <a:ext uri="{FF2B5EF4-FFF2-40B4-BE49-F238E27FC236}">
                  <a16:creationId xmlns:a16="http://schemas.microsoft.com/office/drawing/2014/main" id="{7369290D-2F2B-9A39-6A37-0B3B7DE6F576}"/>
                </a:ext>
              </a:extLst>
            </p:cNvPr>
            <p:cNvPicPr>
              <a:picLocks noChangeAspect="1"/>
            </p:cNvPicPr>
            <p:nvPr/>
          </p:nvPicPr>
          <p:blipFill>
            <a:blip r:embed="rId17"/>
            <a:stretch>
              <a:fillRect/>
            </a:stretch>
          </p:blipFill>
          <p:spPr>
            <a:xfrm>
              <a:off x="5362963" y="2335153"/>
              <a:ext cx="956452" cy="1060236"/>
            </a:xfrm>
            <a:prstGeom prst="rect">
              <a:avLst/>
            </a:prstGeom>
          </p:spPr>
        </p:pic>
        <p:pic>
          <p:nvPicPr>
            <p:cNvPr id="20" name="Picture 14" title="Ikon över ekosystemtjänst.">
              <a:extLst>
                <a:ext uri="{FF2B5EF4-FFF2-40B4-BE49-F238E27FC236}">
                  <a16:creationId xmlns:a16="http://schemas.microsoft.com/office/drawing/2014/main" id="{3A45A5D9-E909-2F1C-28FF-CC6CCB46CAB9}"/>
                </a:ext>
              </a:extLst>
            </p:cNvPr>
            <p:cNvPicPr>
              <a:picLocks noChangeAspect="1"/>
            </p:cNvPicPr>
            <p:nvPr/>
          </p:nvPicPr>
          <p:blipFill>
            <a:blip r:embed="rId18"/>
            <a:stretch>
              <a:fillRect/>
            </a:stretch>
          </p:blipFill>
          <p:spPr>
            <a:xfrm>
              <a:off x="3239140" y="2335146"/>
              <a:ext cx="956452" cy="1060236"/>
            </a:xfrm>
            <a:prstGeom prst="rect">
              <a:avLst/>
            </a:prstGeom>
          </p:spPr>
        </p:pic>
        <p:pic>
          <p:nvPicPr>
            <p:cNvPr id="21" name="Picture 28" title="Ikon över ekosystemtjänst.">
              <a:extLst>
                <a:ext uri="{FF2B5EF4-FFF2-40B4-BE49-F238E27FC236}">
                  <a16:creationId xmlns:a16="http://schemas.microsoft.com/office/drawing/2014/main" id="{D9AA46C7-08D0-2D35-FF94-AD867EB57F36}"/>
                </a:ext>
              </a:extLst>
            </p:cNvPr>
            <p:cNvPicPr>
              <a:picLocks noChangeAspect="1"/>
            </p:cNvPicPr>
            <p:nvPr/>
          </p:nvPicPr>
          <p:blipFill>
            <a:blip r:embed="rId19"/>
            <a:stretch>
              <a:fillRect/>
            </a:stretch>
          </p:blipFill>
          <p:spPr>
            <a:xfrm>
              <a:off x="6445255" y="2335153"/>
              <a:ext cx="956452" cy="1060236"/>
            </a:xfrm>
            <a:prstGeom prst="rect">
              <a:avLst/>
            </a:prstGeom>
          </p:spPr>
        </p:pic>
        <p:pic>
          <p:nvPicPr>
            <p:cNvPr id="22" name="Picture 33" title="Ikon över ekosystemtjänst.">
              <a:extLst>
                <a:ext uri="{FF2B5EF4-FFF2-40B4-BE49-F238E27FC236}">
                  <a16:creationId xmlns:a16="http://schemas.microsoft.com/office/drawing/2014/main" id="{FC027EDD-4C20-8879-8233-0F007987AD05}"/>
                </a:ext>
              </a:extLst>
            </p:cNvPr>
            <p:cNvPicPr>
              <a:picLocks noChangeAspect="1"/>
            </p:cNvPicPr>
            <p:nvPr/>
          </p:nvPicPr>
          <p:blipFill>
            <a:blip r:embed="rId20"/>
            <a:stretch>
              <a:fillRect/>
            </a:stretch>
          </p:blipFill>
          <p:spPr>
            <a:xfrm>
              <a:off x="2666723" y="5343529"/>
              <a:ext cx="956451" cy="1060236"/>
            </a:xfrm>
            <a:prstGeom prst="rect">
              <a:avLst/>
            </a:prstGeom>
          </p:spPr>
        </p:pic>
        <p:pic>
          <p:nvPicPr>
            <p:cNvPr id="23" name="Picture 31" title="Ikon över ekosystemtjänst.">
              <a:extLst>
                <a:ext uri="{FF2B5EF4-FFF2-40B4-BE49-F238E27FC236}">
                  <a16:creationId xmlns:a16="http://schemas.microsoft.com/office/drawing/2014/main" id="{BA208770-D1E9-3BD3-1A47-DC7811603944}"/>
                </a:ext>
              </a:extLst>
            </p:cNvPr>
            <p:cNvPicPr>
              <a:picLocks noChangeAspect="1"/>
            </p:cNvPicPr>
            <p:nvPr/>
          </p:nvPicPr>
          <p:blipFill>
            <a:blip r:embed="rId21"/>
            <a:stretch>
              <a:fillRect/>
            </a:stretch>
          </p:blipFill>
          <p:spPr>
            <a:xfrm>
              <a:off x="6858067" y="5398614"/>
              <a:ext cx="956452" cy="1060236"/>
            </a:xfrm>
            <a:prstGeom prst="rect">
              <a:avLst/>
            </a:prstGeom>
          </p:spPr>
        </p:pic>
        <p:pic>
          <p:nvPicPr>
            <p:cNvPr id="24" name="Picture 29" title="Ikon över ekosystemtjänst.">
              <a:extLst>
                <a:ext uri="{FF2B5EF4-FFF2-40B4-BE49-F238E27FC236}">
                  <a16:creationId xmlns:a16="http://schemas.microsoft.com/office/drawing/2014/main" id="{F6BDAED8-DD3C-34B1-42B9-915D9F439254}"/>
                </a:ext>
              </a:extLst>
            </p:cNvPr>
            <p:cNvPicPr>
              <a:picLocks noChangeAspect="1"/>
            </p:cNvPicPr>
            <p:nvPr/>
          </p:nvPicPr>
          <p:blipFill>
            <a:blip r:embed="rId22"/>
            <a:stretch>
              <a:fillRect/>
            </a:stretch>
          </p:blipFill>
          <p:spPr>
            <a:xfrm>
              <a:off x="5806916" y="5384555"/>
              <a:ext cx="956452" cy="1060236"/>
            </a:xfrm>
            <a:prstGeom prst="rect">
              <a:avLst/>
            </a:prstGeom>
          </p:spPr>
        </p:pic>
        <p:pic>
          <p:nvPicPr>
            <p:cNvPr id="25" name="Picture 27" title="Ikon över ekosystemtjänst.">
              <a:extLst>
                <a:ext uri="{FF2B5EF4-FFF2-40B4-BE49-F238E27FC236}">
                  <a16:creationId xmlns:a16="http://schemas.microsoft.com/office/drawing/2014/main" id="{5AA9A1A9-E937-D5E5-D6F3-53AD15C0C45D}"/>
                </a:ext>
              </a:extLst>
            </p:cNvPr>
            <p:cNvPicPr>
              <a:picLocks noChangeAspect="1"/>
            </p:cNvPicPr>
            <p:nvPr/>
          </p:nvPicPr>
          <p:blipFill>
            <a:blip r:embed="rId23"/>
            <a:stretch>
              <a:fillRect/>
            </a:stretch>
          </p:blipFill>
          <p:spPr>
            <a:xfrm>
              <a:off x="4762395" y="5384555"/>
              <a:ext cx="956451" cy="1060236"/>
            </a:xfrm>
            <a:prstGeom prst="rect">
              <a:avLst/>
            </a:prstGeom>
          </p:spPr>
        </p:pic>
        <p:pic>
          <p:nvPicPr>
            <p:cNvPr id="26" name="Picture 11" title="Ikon över ekosystemtjänst.">
              <a:extLst>
                <a:ext uri="{FF2B5EF4-FFF2-40B4-BE49-F238E27FC236}">
                  <a16:creationId xmlns:a16="http://schemas.microsoft.com/office/drawing/2014/main" id="{D3E2332D-990C-F228-0767-B283FECDEE04}"/>
                </a:ext>
              </a:extLst>
            </p:cNvPr>
            <p:cNvPicPr>
              <a:picLocks noChangeAspect="1"/>
            </p:cNvPicPr>
            <p:nvPr/>
          </p:nvPicPr>
          <p:blipFill>
            <a:blip r:embed="rId24"/>
            <a:stretch>
              <a:fillRect/>
            </a:stretch>
          </p:blipFill>
          <p:spPr>
            <a:xfrm>
              <a:off x="3722605" y="5343528"/>
              <a:ext cx="956452" cy="1060236"/>
            </a:xfrm>
            <a:prstGeom prst="rect">
              <a:avLst/>
            </a:prstGeom>
          </p:spPr>
        </p:pic>
      </p:grpSp>
      <p:sp>
        <p:nvSpPr>
          <p:cNvPr id="35" name="textruta 34">
            <a:extLst>
              <a:ext uri="{FF2B5EF4-FFF2-40B4-BE49-F238E27FC236}">
                <a16:creationId xmlns:a16="http://schemas.microsoft.com/office/drawing/2014/main" id="{572CAB42-1B41-4414-90D4-213C1A27171C}"/>
              </a:ext>
            </a:extLst>
          </p:cNvPr>
          <p:cNvSpPr txBox="1"/>
          <p:nvPr/>
        </p:nvSpPr>
        <p:spPr>
          <a:xfrm>
            <a:off x="5843152" y="4406754"/>
            <a:ext cx="2384561" cy="215444"/>
          </a:xfrm>
          <a:prstGeom prst="rect">
            <a:avLst/>
          </a:prstGeom>
          <a:noFill/>
        </p:spPr>
        <p:txBody>
          <a:bodyPr wrap="square" rtlCol="0">
            <a:spAutoFit/>
          </a:bodyPr>
          <a:lstStyle/>
          <a:p>
            <a:r>
              <a:rPr lang="en-US" sz="800" b="0" i="0">
                <a:effectLst/>
              </a:rPr>
              <a:t>Illustration: The New Division/Boverket</a:t>
            </a:r>
            <a:endParaRPr lang="sv-SE" sz="800"/>
          </a:p>
        </p:txBody>
      </p:sp>
      <p:sp>
        <p:nvSpPr>
          <p:cNvPr id="5" name="Rektangel 4">
            <a:extLst>
              <a:ext uri="{FF2B5EF4-FFF2-40B4-BE49-F238E27FC236}">
                <a16:creationId xmlns:a16="http://schemas.microsoft.com/office/drawing/2014/main" id="{CB221C3F-6CAF-3C60-996E-5BB0F7A6E2B2}"/>
              </a:ext>
            </a:extLst>
          </p:cNvPr>
          <p:cNvSpPr/>
          <p:nvPr/>
        </p:nvSpPr>
        <p:spPr>
          <a:xfrm>
            <a:off x="5739701" y="732659"/>
            <a:ext cx="3228230" cy="2983660"/>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10283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DFEBA7-D662-4C60-97A9-70FABE7E457A}"/>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D57D8C3A-935F-4ACC-9054-A8A774153574}"/>
              </a:ext>
            </a:extLst>
          </p:cNvPr>
          <p:cNvSpPr>
            <a:spLocks noGrp="1"/>
          </p:cNvSpPr>
          <p:nvPr>
            <p:ph type="sldNum" sz="quarter" idx="12"/>
          </p:nvPr>
        </p:nvSpPr>
        <p:spPr/>
        <p:txBody>
          <a:bodyPr/>
          <a:lstStyle/>
          <a:p>
            <a:fld id="{1844E2AD-2CA4-4022-8F3B-D585D66E2E30}" type="slidenum">
              <a:rPr lang="sv-SE" smtClean="0"/>
              <a:pPr/>
              <a:t>13</a:t>
            </a:fld>
            <a:endParaRPr lang="sv-SE"/>
          </a:p>
        </p:txBody>
      </p:sp>
      <p:sp>
        <p:nvSpPr>
          <p:cNvPr id="4" name="Rubrik 3">
            <a:extLst>
              <a:ext uri="{FF2B5EF4-FFF2-40B4-BE49-F238E27FC236}">
                <a16:creationId xmlns:a16="http://schemas.microsoft.com/office/drawing/2014/main" id="{F9296D34-786C-492B-902D-CEDB461F9485}"/>
              </a:ext>
            </a:extLst>
          </p:cNvPr>
          <p:cNvSpPr>
            <a:spLocks noGrp="1"/>
          </p:cNvSpPr>
          <p:nvPr>
            <p:ph type="title"/>
          </p:nvPr>
        </p:nvSpPr>
        <p:spPr>
          <a:xfrm>
            <a:off x="310698" y="286307"/>
            <a:ext cx="8820472" cy="1440159"/>
          </a:xfrm>
        </p:spPr>
        <p:txBody>
          <a:bodyPr/>
          <a:lstStyle/>
          <a:p>
            <a:pPr>
              <a:lnSpc>
                <a:spcPct val="100000"/>
              </a:lnSpc>
            </a:pPr>
            <a:r>
              <a:rPr lang="sv-SE" sz="2400" b="1">
                <a:solidFill>
                  <a:schemeClr val="tx1"/>
                </a:solidFill>
                <a:latin typeface="+mn-lt"/>
              </a:rPr>
              <a:t>Klimatförändringar och biologisk mångfald hänger ihop  och vi behöver lösningar som sammanfogar utmaningarna!</a:t>
            </a:r>
          </a:p>
        </p:txBody>
      </p:sp>
      <p:pic>
        <p:nvPicPr>
          <p:cNvPr id="6" name="Picture 2" descr="Climate Reports | United Nations">
            <a:extLst>
              <a:ext uri="{FF2B5EF4-FFF2-40B4-BE49-F238E27FC236}">
                <a16:creationId xmlns:a16="http://schemas.microsoft.com/office/drawing/2014/main" id="{C50318FF-1CAC-4AE2-972B-2EAF723455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7855" y="1292641"/>
            <a:ext cx="2034471" cy="2635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ttps://ipbes.net/sites/default/files/styles/large/public/global_assessment_cover.jpg?itok=lFHLo9ho">
            <a:extLst>
              <a:ext uri="{FF2B5EF4-FFF2-40B4-BE49-F238E27FC236}">
                <a16:creationId xmlns:a16="http://schemas.microsoft.com/office/drawing/2014/main" id="{B2E4360C-4BE8-4E19-AC0E-12DD84170A5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0747614">
            <a:off x="3622909" y="1656552"/>
            <a:ext cx="1898183" cy="2687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Pratbubbla: rektangel 8">
            <a:extLst>
              <a:ext uri="{FF2B5EF4-FFF2-40B4-BE49-F238E27FC236}">
                <a16:creationId xmlns:a16="http://schemas.microsoft.com/office/drawing/2014/main" id="{C2C85700-D3D9-457F-91E8-579B0BA72F6C}"/>
              </a:ext>
            </a:extLst>
          </p:cNvPr>
          <p:cNvSpPr/>
          <p:nvPr/>
        </p:nvSpPr>
        <p:spPr>
          <a:xfrm>
            <a:off x="161500" y="1988205"/>
            <a:ext cx="3887961" cy="1627511"/>
          </a:xfrm>
          <a:prstGeom prst="wedgeRectCallout">
            <a:avLst>
              <a:gd name="adj1" fmla="val 33355"/>
              <a:gd name="adj2" fmla="val 7557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truth is that nature can be our saviour – but only if we save it first.</a:t>
            </a:r>
            <a:br>
              <a:rPr lang="sv-SE" sz="1400" dirty="0"/>
            </a:br>
            <a:br>
              <a:rPr lang="sv-SE" sz="1050" dirty="0"/>
            </a:br>
            <a:r>
              <a:rPr lang="sv-SE" sz="1050" dirty="0"/>
              <a:t>Inger Andersen, Executive Director, United Nations Environment Programme</a:t>
            </a:r>
            <a:br>
              <a:rPr lang="sv-SE" sz="1050" dirty="0"/>
            </a:br>
            <a:r>
              <a:rPr lang="sv-SE" sz="1050" dirty="0"/>
              <a:t>Nairobi, 28 februari 2022</a:t>
            </a:r>
            <a:endParaRPr lang="sv-SE" dirty="0"/>
          </a:p>
        </p:txBody>
      </p:sp>
      <p:pic>
        <p:nvPicPr>
          <p:cNvPr id="10" name="Bildobjekt 9">
            <a:extLst>
              <a:ext uri="{FF2B5EF4-FFF2-40B4-BE49-F238E27FC236}">
                <a16:creationId xmlns:a16="http://schemas.microsoft.com/office/drawing/2014/main" id="{8D4F174A-5A50-45C0-9046-72AD6458F4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82397">
            <a:off x="7052038" y="1851089"/>
            <a:ext cx="1933921" cy="2737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6285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2DE468-D95E-65A0-4979-D926466A705A}"/>
              </a:ext>
            </a:extLst>
          </p:cNvPr>
          <p:cNvSpPr>
            <a:spLocks noGrp="1"/>
          </p:cNvSpPr>
          <p:nvPr>
            <p:ph type="ctrTitle"/>
          </p:nvPr>
        </p:nvSpPr>
        <p:spPr>
          <a:xfrm>
            <a:off x="1143000" y="555526"/>
            <a:ext cx="6858000" cy="1790700"/>
          </a:xfrm>
        </p:spPr>
        <p:txBody>
          <a:bodyPr/>
          <a:lstStyle/>
          <a:p>
            <a:r>
              <a:rPr lang="sv-SE" sz="4400"/>
              <a:t>Med grön infrastruktur kan vi möta hoten mot biologisk mångfald och klimatförändringar!</a:t>
            </a:r>
            <a:br>
              <a:rPr lang="sv-SE"/>
            </a:br>
            <a:endParaRPr lang="sv-SE"/>
          </a:p>
        </p:txBody>
      </p:sp>
    </p:spTree>
    <p:extLst>
      <p:ext uri="{BB962C8B-B14F-4D97-AF65-F5344CB8AC3E}">
        <p14:creationId xmlns:p14="http://schemas.microsoft.com/office/powerpoint/2010/main" val="418827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2195736" y="482708"/>
            <a:ext cx="9016416" cy="774759"/>
          </a:xfrm>
        </p:spPr>
        <p:txBody>
          <a:bodyPr/>
          <a:lstStyle/>
          <a:p>
            <a:pPr>
              <a:lnSpc>
                <a:spcPct val="100000"/>
              </a:lnSpc>
            </a:pPr>
            <a:r>
              <a:rPr lang="en-US"/>
              <a:t>Vilken åtgärd väljer du? </a:t>
            </a:r>
            <a:br>
              <a:rPr lang="en-US"/>
            </a:br>
            <a:endParaRPr lang="en-US" i="1"/>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3" name="Rektangel 2">
            <a:extLst>
              <a:ext uri="{FF2B5EF4-FFF2-40B4-BE49-F238E27FC236}">
                <a16:creationId xmlns:a16="http://schemas.microsoft.com/office/drawing/2014/main" id="{4539AD46-C055-4F96-AD0D-1AF76A26085D}"/>
              </a:ext>
            </a:extLst>
          </p:cNvPr>
          <p:cNvSpPr/>
          <p:nvPr/>
        </p:nvSpPr>
        <p:spPr>
          <a:xfrm>
            <a:off x="1685704" y="4676688"/>
            <a:ext cx="1440160" cy="215444"/>
          </a:xfrm>
          <a:prstGeom prst="rect">
            <a:avLst/>
          </a:prstGeom>
        </p:spPr>
        <p:txBody>
          <a:bodyPr wrap="square">
            <a:spAutoFit/>
          </a:bodyPr>
          <a:lstStyle/>
          <a:p>
            <a:r>
              <a:rPr lang="sv-SE" sz="800" dirty="0"/>
              <a:t>Illustration: Kjell Ström</a:t>
            </a:r>
          </a:p>
        </p:txBody>
      </p:sp>
      <p:pic>
        <p:nvPicPr>
          <p:cNvPr id="8" name="Bildobjekt 7">
            <a:extLst>
              <a:ext uri="{FF2B5EF4-FFF2-40B4-BE49-F238E27FC236}">
                <a16:creationId xmlns:a16="http://schemas.microsoft.com/office/drawing/2014/main" id="{5EDF567A-C146-A33A-B784-0BB97724FC95}"/>
              </a:ext>
            </a:extLst>
          </p:cNvPr>
          <p:cNvPicPr>
            <a:picLocks noChangeAspect="1"/>
          </p:cNvPicPr>
          <p:nvPr/>
        </p:nvPicPr>
        <p:blipFill rotWithShape="1">
          <a:blip r:embed="rId3"/>
          <a:srcRect b="16836"/>
          <a:stretch/>
        </p:blipFill>
        <p:spPr>
          <a:xfrm>
            <a:off x="1479848" y="1092516"/>
            <a:ext cx="6387008" cy="3606648"/>
          </a:xfrm>
          <a:prstGeom prst="rect">
            <a:avLst/>
          </a:prstGeom>
        </p:spPr>
      </p:pic>
      <p:sp>
        <p:nvSpPr>
          <p:cNvPr id="10" name="Rektangel 9">
            <a:extLst>
              <a:ext uri="{FF2B5EF4-FFF2-40B4-BE49-F238E27FC236}">
                <a16:creationId xmlns:a16="http://schemas.microsoft.com/office/drawing/2014/main" id="{51A064AC-7EC7-8216-09C1-096E673D20FF}"/>
              </a:ext>
            </a:extLst>
          </p:cNvPr>
          <p:cNvSpPr/>
          <p:nvPr/>
        </p:nvSpPr>
        <p:spPr>
          <a:xfrm>
            <a:off x="5724128" y="1507235"/>
            <a:ext cx="936104" cy="7200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F333FB20-A5D2-716E-4739-1B637209955C}"/>
              </a:ext>
            </a:extLst>
          </p:cNvPr>
          <p:cNvSpPr/>
          <p:nvPr/>
        </p:nvSpPr>
        <p:spPr>
          <a:xfrm>
            <a:off x="2843808" y="1507235"/>
            <a:ext cx="936104" cy="7200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5254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0B6549B-47C4-9099-D602-3F5B9A64A76B}"/>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E765132F-638C-E8D3-897F-A72C6AE08EC8}"/>
              </a:ext>
            </a:extLst>
          </p:cNvPr>
          <p:cNvSpPr>
            <a:spLocks noGrp="1"/>
          </p:cNvSpPr>
          <p:nvPr>
            <p:ph type="sldNum" sz="quarter" idx="12"/>
          </p:nvPr>
        </p:nvSpPr>
        <p:spPr/>
        <p:txBody>
          <a:bodyPr/>
          <a:lstStyle/>
          <a:p>
            <a:fld id="{1844E2AD-2CA4-4022-8F3B-D585D66E2E30}" type="slidenum">
              <a:rPr lang="sv-SE" smtClean="0"/>
              <a:pPr/>
              <a:t>16</a:t>
            </a:fld>
            <a:endParaRPr lang="sv-SE"/>
          </a:p>
        </p:txBody>
      </p:sp>
      <p:sp>
        <p:nvSpPr>
          <p:cNvPr id="4" name="Rubrik 3">
            <a:extLst>
              <a:ext uri="{FF2B5EF4-FFF2-40B4-BE49-F238E27FC236}">
                <a16:creationId xmlns:a16="http://schemas.microsoft.com/office/drawing/2014/main" id="{7D2A8899-CB14-E1FE-BD64-53CFC1D3A035}"/>
              </a:ext>
            </a:extLst>
          </p:cNvPr>
          <p:cNvSpPr>
            <a:spLocks noGrp="1"/>
          </p:cNvSpPr>
          <p:nvPr>
            <p:ph type="title"/>
          </p:nvPr>
        </p:nvSpPr>
        <p:spPr>
          <a:xfrm>
            <a:off x="2411760" y="264599"/>
            <a:ext cx="8568952" cy="730772"/>
          </a:xfrm>
        </p:spPr>
        <p:txBody>
          <a:bodyPr/>
          <a:lstStyle/>
          <a:p>
            <a:r>
              <a:rPr lang="sv-SE"/>
              <a:t>Variation är viktigt!</a:t>
            </a:r>
          </a:p>
        </p:txBody>
      </p:sp>
      <p:pic>
        <p:nvPicPr>
          <p:cNvPr id="19" name="Bildobjekt 18" descr="En bild som visar tecknad serie&#10;&#10;Automatiskt genererad beskrivning">
            <a:extLst>
              <a:ext uri="{FF2B5EF4-FFF2-40B4-BE49-F238E27FC236}">
                <a16:creationId xmlns:a16="http://schemas.microsoft.com/office/drawing/2014/main" id="{DCF85E25-664E-685C-0602-7A0586BF7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533" y="1235403"/>
            <a:ext cx="6551763" cy="3249674"/>
          </a:xfrm>
          <a:prstGeom prst="rect">
            <a:avLst/>
          </a:prstGeom>
        </p:spPr>
      </p:pic>
      <p:sp>
        <p:nvSpPr>
          <p:cNvPr id="5" name="textruta 4">
            <a:extLst>
              <a:ext uri="{FF2B5EF4-FFF2-40B4-BE49-F238E27FC236}">
                <a16:creationId xmlns:a16="http://schemas.microsoft.com/office/drawing/2014/main" id="{88CF0708-DCE2-59A7-6492-0A0DDEB81080}"/>
              </a:ext>
            </a:extLst>
          </p:cNvPr>
          <p:cNvSpPr txBox="1"/>
          <p:nvPr/>
        </p:nvSpPr>
        <p:spPr>
          <a:xfrm>
            <a:off x="7684247" y="4600486"/>
            <a:ext cx="4574988" cy="200055"/>
          </a:xfrm>
          <a:prstGeom prst="rect">
            <a:avLst/>
          </a:prstGeom>
          <a:noFill/>
        </p:spPr>
        <p:txBody>
          <a:bodyPr wrap="square">
            <a:spAutoFit/>
          </a:bodyPr>
          <a:lstStyle/>
          <a:p>
            <a:r>
              <a:rPr lang="sv-SE" sz="700" dirty="0"/>
              <a:t>Illustration: Jakob Robertsson </a:t>
            </a:r>
            <a:endParaRPr lang="sv-SE" sz="700" b="1" kern="1200" dirty="0">
              <a:solidFill>
                <a:schemeClr val="tx1"/>
              </a:solidFill>
              <a:effectLst/>
              <a:latin typeface="+mn-lt"/>
              <a:cs typeface="Calibri"/>
            </a:endParaRPr>
          </a:p>
        </p:txBody>
      </p:sp>
    </p:spTree>
    <p:extLst>
      <p:ext uri="{BB962C8B-B14F-4D97-AF65-F5344CB8AC3E}">
        <p14:creationId xmlns:p14="http://schemas.microsoft.com/office/powerpoint/2010/main" val="318524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a:extLst>
              <a:ext uri="{FF2B5EF4-FFF2-40B4-BE49-F238E27FC236}">
                <a16:creationId xmlns:a16="http://schemas.microsoft.com/office/drawing/2014/main" id="{5EDEFF38-1890-4F16-9CC6-8C6589DE2757}"/>
              </a:ext>
            </a:extLst>
          </p:cNvPr>
          <p:cNvPicPr>
            <a:picLocks noChangeAspect="1"/>
          </p:cNvPicPr>
          <p:nvPr/>
        </p:nvPicPr>
        <p:blipFill>
          <a:blip r:embed="rId3"/>
          <a:stretch>
            <a:fillRect/>
          </a:stretch>
        </p:blipFill>
        <p:spPr>
          <a:xfrm>
            <a:off x="83494" y="502476"/>
            <a:ext cx="6652268" cy="3879260"/>
          </a:xfrm>
          <a:prstGeom prst="rect">
            <a:avLst/>
          </a:prstGeom>
        </p:spPr>
      </p:pic>
      <p:sp>
        <p:nvSpPr>
          <p:cNvPr id="3" name="Rubrik 2">
            <a:extLst>
              <a:ext uri="{FF2B5EF4-FFF2-40B4-BE49-F238E27FC236}">
                <a16:creationId xmlns:a16="http://schemas.microsoft.com/office/drawing/2014/main" id="{F79D6F8D-7091-3AE3-753A-7FCAB67AF81F}"/>
              </a:ext>
            </a:extLst>
          </p:cNvPr>
          <p:cNvSpPr>
            <a:spLocks noGrp="1"/>
          </p:cNvSpPr>
          <p:nvPr>
            <p:ph type="title"/>
          </p:nvPr>
        </p:nvSpPr>
        <p:spPr>
          <a:xfrm>
            <a:off x="5724128" y="1203598"/>
            <a:ext cx="3168352" cy="3024336"/>
          </a:xfrm>
        </p:spPr>
        <p:txBody>
          <a:bodyPr/>
          <a:lstStyle/>
          <a:p>
            <a:r>
              <a:rPr lang="sv-SE" sz="1800" dirty="0">
                <a:solidFill>
                  <a:schemeClr val="tx1"/>
                </a:solidFill>
                <a:latin typeface="+mn-lt"/>
              </a:rPr>
              <a:t>Arbetet med grön infrastruktur bidrar till att Sverige uppfyller nationella miljö- och friluftsmål samt internationella konventioner och direktiv.</a:t>
            </a:r>
          </a:p>
        </p:txBody>
      </p:sp>
      <p:sp>
        <p:nvSpPr>
          <p:cNvPr id="4" name="Platshållare för sidfot 3">
            <a:extLst>
              <a:ext uri="{FF2B5EF4-FFF2-40B4-BE49-F238E27FC236}">
                <a16:creationId xmlns:a16="http://schemas.microsoft.com/office/drawing/2014/main" id="{C643CF2A-5A92-7890-171E-36F69E0AC7D5}"/>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004CE7B2-6B50-95A7-FD18-471700A6B30D}"/>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8" name="Platshållare för sidfot 4">
            <a:extLst>
              <a:ext uri="{FF2B5EF4-FFF2-40B4-BE49-F238E27FC236}">
                <a16:creationId xmlns:a16="http://schemas.microsoft.com/office/drawing/2014/main" id="{19C8D604-332B-4116-ABD8-F97DC42F88A1}"/>
              </a:ext>
            </a:extLst>
          </p:cNvPr>
          <p:cNvSpPr txBox="1">
            <a:spLocks/>
          </p:cNvSpPr>
          <p:nvPr/>
        </p:nvSpPr>
        <p:spPr>
          <a:xfrm>
            <a:off x="611560" y="4381736"/>
            <a:ext cx="2279138" cy="464767"/>
          </a:xfrm>
          <a:prstGeom prst="rect">
            <a:avLst/>
          </a:prstGeom>
        </p:spPr>
        <p:txBody>
          <a:bodyPr vert="horz" lIns="91440" tIns="45720" rIns="91440" bIns="45720" rtlCol="0" anchor="ctr"/>
          <a:lstStyle>
            <a:defPPr>
              <a:defRPr lang="sv-SE"/>
            </a:defPPr>
            <a:lvl1pPr marL="0" algn="ctr" defTabSz="914400" rtl="0" eaLnBrk="1" latinLnBrk="0" hangingPunct="1">
              <a:defRPr sz="600" b="0" i="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v-SE" dirty="0"/>
              <a:t>Illustration: Kjell Ström</a:t>
            </a:r>
          </a:p>
          <a:p>
            <a:pPr algn="l"/>
            <a:endParaRPr lang="sv-SE" dirty="0"/>
          </a:p>
          <a:p>
            <a:pPr algn="l"/>
            <a:endParaRPr lang="sv-SE" dirty="0"/>
          </a:p>
        </p:txBody>
      </p:sp>
    </p:spTree>
    <p:extLst>
      <p:ext uri="{BB962C8B-B14F-4D97-AF65-F5344CB8AC3E}">
        <p14:creationId xmlns:p14="http://schemas.microsoft.com/office/powerpoint/2010/main" val="508884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utomhus, gräs, himmel, växt&#10;&#10;Automatiskt genererad beskrivning">
            <a:extLst>
              <a:ext uri="{FF2B5EF4-FFF2-40B4-BE49-F238E27FC236}">
                <a16:creationId xmlns:a16="http://schemas.microsoft.com/office/drawing/2014/main" id="{3A1AC931-C3F4-497B-ED54-3682ED5B329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7041" r="19504" b="-2"/>
          <a:stretch/>
        </p:blipFill>
        <p:spPr>
          <a:xfrm>
            <a:off x="20" y="10"/>
            <a:ext cx="4629130" cy="4869645"/>
          </a:xfrm>
          <a:noFill/>
        </p:spPr>
      </p:pic>
      <p:sp>
        <p:nvSpPr>
          <p:cNvPr id="7" name="Rubrik 1">
            <a:extLst>
              <a:ext uri="{FF2B5EF4-FFF2-40B4-BE49-F238E27FC236}">
                <a16:creationId xmlns:a16="http://schemas.microsoft.com/office/drawing/2014/main" id="{87A7D92A-786D-6C7C-F12C-2ADB873D17CF}"/>
              </a:ext>
            </a:extLst>
          </p:cNvPr>
          <p:cNvSpPr txBox="1">
            <a:spLocks/>
          </p:cNvSpPr>
          <p:nvPr/>
        </p:nvSpPr>
        <p:spPr>
          <a:xfrm>
            <a:off x="5004048" y="1401640"/>
            <a:ext cx="3888432" cy="302433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Aft>
                <a:spcPts val="600"/>
              </a:spcAft>
            </a:pPr>
            <a:r>
              <a:rPr lang="en-US" sz="4400" dirty="0">
                <a:solidFill>
                  <a:schemeClr val="tx2"/>
                </a:solidFill>
              </a:rPr>
              <a:t>Hur </a:t>
            </a:r>
            <a:r>
              <a:rPr lang="sv-SE" sz="4400" dirty="0">
                <a:solidFill>
                  <a:schemeClr val="tx2"/>
                </a:solidFill>
              </a:rPr>
              <a:t>kan</a:t>
            </a:r>
            <a:r>
              <a:rPr lang="en-US" sz="4400" dirty="0">
                <a:solidFill>
                  <a:schemeClr val="tx2"/>
                </a:solidFill>
              </a:rPr>
              <a:t> vi </a:t>
            </a:r>
            <a:r>
              <a:rPr lang="sv-SE" sz="4400" dirty="0">
                <a:solidFill>
                  <a:schemeClr val="tx2"/>
                </a:solidFill>
              </a:rPr>
              <a:t>arbeta med grön</a:t>
            </a:r>
            <a:r>
              <a:rPr lang="en-US" sz="4400" dirty="0">
                <a:solidFill>
                  <a:schemeClr val="tx2"/>
                </a:solidFill>
              </a:rPr>
              <a:t> </a:t>
            </a:r>
            <a:r>
              <a:rPr lang="sv-SE" sz="4400" dirty="0">
                <a:solidFill>
                  <a:schemeClr val="tx2"/>
                </a:solidFill>
              </a:rPr>
              <a:t>infrastruktur</a:t>
            </a:r>
            <a:r>
              <a:rPr lang="en-US" sz="4400" dirty="0">
                <a:solidFill>
                  <a:schemeClr val="tx2"/>
                </a:solidFill>
              </a:rPr>
              <a:t>?</a:t>
            </a:r>
          </a:p>
        </p:txBody>
      </p:sp>
      <p:sp>
        <p:nvSpPr>
          <p:cNvPr id="3" name="Platshållare för sidfot 2">
            <a:extLst>
              <a:ext uri="{FF2B5EF4-FFF2-40B4-BE49-F238E27FC236}">
                <a16:creationId xmlns:a16="http://schemas.microsoft.com/office/drawing/2014/main" id="{E0AF9E93-1544-FC1C-3F44-407E6F94105C}"/>
              </a:ext>
            </a:extLst>
          </p:cNvPr>
          <p:cNvSpPr>
            <a:spLocks noGrp="1"/>
          </p:cNvSpPr>
          <p:nvPr>
            <p:ph type="ftr" sz="quarter" idx="11"/>
          </p:nvPr>
        </p:nvSpPr>
        <p:spPr>
          <a:xfrm>
            <a:off x="323528" y="4869726"/>
            <a:ext cx="3086100" cy="273844"/>
          </a:xfrm>
        </p:spPr>
        <p:txBody>
          <a:bodyPr vert="horz" lIns="91440" tIns="45720" rIns="91440" bIns="45720" rtlCol="0" anchor="ctr">
            <a:normAutofit/>
          </a:bodyPr>
          <a:lstStyle/>
          <a:p>
            <a:pPr algn="l">
              <a:spcAft>
                <a:spcPts val="600"/>
              </a:spcAft>
            </a:pPr>
            <a:r>
              <a:rPr lang="sv-SE" b="0" i="0" kern="1200">
                <a:latin typeface="+mn-lt"/>
                <a:ea typeface="+mn-ea"/>
                <a:cs typeface="+mn-cs"/>
              </a:rPr>
              <a:t>NATURVÅRDSVERKET | SWEDISH ENVIRONMENTAL PROTECTION AGENCY</a:t>
            </a:r>
          </a:p>
        </p:txBody>
      </p:sp>
      <p:sp>
        <p:nvSpPr>
          <p:cNvPr id="4" name="Platshållare för bildnummer 3">
            <a:extLst>
              <a:ext uri="{FF2B5EF4-FFF2-40B4-BE49-F238E27FC236}">
                <a16:creationId xmlns:a16="http://schemas.microsoft.com/office/drawing/2014/main" id="{BE5ACFB6-C7AD-E86B-4955-CA2D8B60DE1D}"/>
              </a:ext>
            </a:extLst>
          </p:cNvPr>
          <p:cNvSpPr>
            <a:spLocks noGrp="1"/>
          </p:cNvSpPr>
          <p:nvPr>
            <p:ph type="sldNum" sz="quarter" idx="12"/>
          </p:nvPr>
        </p:nvSpPr>
        <p:spPr>
          <a:xfrm>
            <a:off x="6835080" y="4869656"/>
            <a:ext cx="2057400" cy="273844"/>
          </a:xfrm>
        </p:spPr>
        <p:txBody>
          <a:bodyPr vert="horz" lIns="91440" tIns="45720" rIns="91440" bIns="45720" rtlCol="0" anchor="ctr">
            <a:normAutofit/>
          </a:bodyPr>
          <a:lstStyle/>
          <a:p>
            <a:pPr>
              <a:spcAft>
                <a:spcPts val="600"/>
              </a:spcAft>
            </a:pPr>
            <a:fld id="{1844E2AD-2CA4-4022-8F3B-D585D66E2E30}" type="slidenum">
              <a:rPr lang="sv-SE" smtClean="0"/>
              <a:pPr>
                <a:spcAft>
                  <a:spcPts val="600"/>
                </a:spcAft>
              </a:pPr>
              <a:t>18</a:t>
            </a:fld>
            <a:endParaRPr lang="sv-SE"/>
          </a:p>
        </p:txBody>
      </p:sp>
    </p:spTree>
    <p:extLst>
      <p:ext uri="{BB962C8B-B14F-4D97-AF65-F5344CB8AC3E}">
        <p14:creationId xmlns:p14="http://schemas.microsoft.com/office/powerpoint/2010/main" val="408463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D3D8816D-9481-E098-3D54-F51DBB0FFA05}"/>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5" name="Platshållare för bildnummer 4">
            <a:extLst>
              <a:ext uri="{FF2B5EF4-FFF2-40B4-BE49-F238E27FC236}">
                <a16:creationId xmlns:a16="http://schemas.microsoft.com/office/drawing/2014/main" id="{1F367E87-A4EC-1657-9236-8942AF331B76}"/>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19</a:t>
            </a:fld>
            <a:endParaRPr lang="sv-SE"/>
          </a:p>
        </p:txBody>
      </p:sp>
      <p:sp>
        <p:nvSpPr>
          <p:cNvPr id="18" name="Text Placeholder 3">
            <a:extLst>
              <a:ext uri="{FF2B5EF4-FFF2-40B4-BE49-F238E27FC236}">
                <a16:creationId xmlns:a16="http://schemas.microsoft.com/office/drawing/2014/main" id="{D443DAC5-A580-2140-563B-D39670DBCBF7}"/>
              </a:ext>
            </a:extLst>
          </p:cNvPr>
          <p:cNvSpPr>
            <a:spLocks noGrp="1"/>
          </p:cNvSpPr>
          <p:nvPr>
            <p:ph type="body" sz="quarter" idx="14"/>
          </p:nvPr>
        </p:nvSpPr>
        <p:spPr>
          <a:xfrm>
            <a:off x="323528" y="1635646"/>
            <a:ext cx="4248472" cy="2952327"/>
          </a:xfrm>
        </p:spPr>
        <p:txBody>
          <a:bodyPr>
            <a:normAutofit/>
          </a:bodyPr>
          <a:lstStyle/>
          <a:p>
            <a:r>
              <a:rPr lang="sv-SE" sz="1500" b="1"/>
              <a:t>Kunskap om landskapet</a:t>
            </a:r>
            <a:r>
              <a:rPr lang="sv-SE" sz="1500"/>
              <a:t>, hur naturliga strukturer hänger ihop, arters rörelser och behov</a:t>
            </a:r>
            <a:r>
              <a:rPr lang="sv-SE" sz="1500" b="1"/>
              <a:t>.</a:t>
            </a:r>
          </a:p>
          <a:p>
            <a:r>
              <a:rPr lang="sv-SE" sz="1500" b="1"/>
              <a:t>Använd denna kunskap innan beslut fattas </a:t>
            </a:r>
            <a:r>
              <a:rPr lang="sv-SE" sz="1500"/>
              <a:t>inom exempelvis fysisk planering, skydd, skötsel och förvaltning. </a:t>
            </a:r>
            <a:br>
              <a:rPr lang="sv-SE" sz="1500"/>
            </a:br>
            <a:endParaRPr lang="sv-SE" sz="1500"/>
          </a:p>
          <a:p>
            <a:r>
              <a:rPr lang="sv-SE" sz="1500"/>
              <a:t>Detta är grunden för att kunna </a:t>
            </a:r>
            <a:r>
              <a:rPr lang="sv-SE" sz="1500" b="1"/>
              <a:t>bibehålla de ekosystemtjänster </a:t>
            </a:r>
            <a:r>
              <a:rPr lang="sv-SE" sz="1500"/>
              <a:t>vi får från landskapet. </a:t>
            </a:r>
            <a:br>
              <a:rPr lang="sv-SE" sz="1500"/>
            </a:br>
            <a:endParaRPr lang="sv-SE" sz="1500"/>
          </a:p>
          <a:p>
            <a:r>
              <a:rPr lang="sv-SE" sz="1500"/>
              <a:t>Länsstyrelserna har underlag om regional grön infrastruktur. </a:t>
            </a:r>
          </a:p>
        </p:txBody>
      </p:sp>
      <p:pic>
        <p:nvPicPr>
          <p:cNvPr id="15" name="Platshållare för bild 7" descr="En bild som visar utomhus, himmel, klädsel, person&#10;&#10;Automatiskt genererad beskrivning">
            <a:extLst>
              <a:ext uri="{FF2B5EF4-FFF2-40B4-BE49-F238E27FC236}">
                <a16:creationId xmlns:a16="http://schemas.microsoft.com/office/drawing/2014/main" id="{74C9560D-D6A0-98A3-17F7-04025382A7FA}"/>
              </a:ext>
            </a:extLst>
          </p:cNvPr>
          <p:cNvPicPr>
            <a:picLocks noChangeAspect="1"/>
          </p:cNvPicPr>
          <p:nvPr/>
        </p:nvPicPr>
        <p:blipFill rotWithShape="1">
          <a:blip r:embed="rId3">
            <a:extLst>
              <a:ext uri="{28A0092B-C50C-407E-A947-70E740481C1C}">
                <a14:useLocalDpi xmlns:a14="http://schemas.microsoft.com/office/drawing/2010/main" val="0"/>
              </a:ext>
            </a:extLst>
          </a:blip>
          <a:srcRect l="2904" r="19512" b="3"/>
          <a:stretch/>
        </p:blipFill>
        <p:spPr>
          <a:xfrm rot="5400000">
            <a:off x="4644008" y="339501"/>
            <a:ext cx="4320479" cy="4176464"/>
          </a:xfrm>
          <a:prstGeom prst="rect">
            <a:avLst/>
          </a:prstGeom>
          <a:noFill/>
        </p:spPr>
      </p:pic>
      <p:sp>
        <p:nvSpPr>
          <p:cNvPr id="19" name="Title 5">
            <a:extLst>
              <a:ext uri="{FF2B5EF4-FFF2-40B4-BE49-F238E27FC236}">
                <a16:creationId xmlns:a16="http://schemas.microsoft.com/office/drawing/2014/main" id="{BA127AF1-A46D-6E73-19BA-B915AB7E2427}"/>
              </a:ext>
            </a:extLst>
          </p:cNvPr>
          <p:cNvSpPr>
            <a:spLocks noGrp="1"/>
          </p:cNvSpPr>
          <p:nvPr>
            <p:ph type="title"/>
          </p:nvPr>
        </p:nvSpPr>
        <p:spPr>
          <a:xfrm>
            <a:off x="323528" y="267494"/>
            <a:ext cx="4248472" cy="1152128"/>
          </a:xfrm>
        </p:spPr>
        <p:txBody>
          <a:bodyPr anchor="t">
            <a:normAutofit/>
          </a:bodyPr>
          <a:lstStyle/>
          <a:p>
            <a:r>
              <a:rPr lang="sv-SE"/>
              <a:t>Att arbeta med grön infrastruktur</a:t>
            </a:r>
          </a:p>
        </p:txBody>
      </p:sp>
    </p:spTree>
    <p:extLst>
      <p:ext uri="{BB962C8B-B14F-4D97-AF65-F5344CB8AC3E}">
        <p14:creationId xmlns:p14="http://schemas.microsoft.com/office/powerpoint/2010/main" val="117970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093A34CB-D084-C69A-A399-E1C96E86F495}"/>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4" name="Platshållare för bildnummer 3">
            <a:extLst>
              <a:ext uri="{FF2B5EF4-FFF2-40B4-BE49-F238E27FC236}">
                <a16:creationId xmlns:a16="http://schemas.microsoft.com/office/drawing/2014/main" id="{77DA4167-D70A-C890-A933-4B3CD4439E93}"/>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2</a:t>
            </a:fld>
            <a:endParaRPr lang="sv-SE"/>
          </a:p>
        </p:txBody>
      </p:sp>
      <p:sp>
        <p:nvSpPr>
          <p:cNvPr id="5" name="Platshållare för text 4">
            <a:extLst>
              <a:ext uri="{FF2B5EF4-FFF2-40B4-BE49-F238E27FC236}">
                <a16:creationId xmlns:a16="http://schemas.microsoft.com/office/drawing/2014/main" id="{07BB1AAC-F8AA-6D1C-0460-97DB60476748}"/>
              </a:ext>
            </a:extLst>
          </p:cNvPr>
          <p:cNvSpPr>
            <a:spLocks noGrp="1"/>
          </p:cNvSpPr>
          <p:nvPr>
            <p:ph type="body" sz="quarter" idx="14"/>
          </p:nvPr>
        </p:nvSpPr>
        <p:spPr>
          <a:xfrm>
            <a:off x="324651" y="1633680"/>
            <a:ext cx="4248472" cy="2952327"/>
          </a:xfrm>
        </p:spPr>
        <p:txBody>
          <a:bodyPr vert="horz" lIns="91440" tIns="45720" rIns="91440" bIns="45720" rtlCol="0" anchor="t">
            <a:normAutofit/>
          </a:bodyPr>
          <a:lstStyle/>
          <a:p>
            <a:r>
              <a:rPr lang="sv-SE" dirty="0"/>
              <a:t>Vad är grön infrastruktur?</a:t>
            </a:r>
          </a:p>
          <a:p>
            <a:r>
              <a:rPr lang="sv-SE" dirty="0"/>
              <a:t>Varför behövs grön infrastruktur?</a:t>
            </a:r>
            <a:endParaRPr lang="sv-SE" dirty="0">
              <a:cs typeface="Arial"/>
            </a:endParaRPr>
          </a:p>
          <a:p>
            <a:r>
              <a:rPr lang="sv-SE" dirty="0"/>
              <a:t>Hur kan vi arbeta med grön infrastruktur?</a:t>
            </a:r>
          </a:p>
          <a:p>
            <a:r>
              <a:rPr lang="sv-SE" dirty="0"/>
              <a:t>Exempel </a:t>
            </a:r>
          </a:p>
          <a:p>
            <a:pPr marL="0" indent="0">
              <a:buNone/>
            </a:pPr>
            <a:endParaRPr lang="sv-SE" dirty="0"/>
          </a:p>
          <a:p>
            <a:endParaRPr lang="sv-SE" dirty="0"/>
          </a:p>
        </p:txBody>
      </p:sp>
      <p:pic>
        <p:nvPicPr>
          <p:cNvPr id="12" name="Platshållare för bild 11" descr="En bild som visar utomhus, träd, gräs, landskap&#10;&#10;Automatiskt genererad beskrivning">
            <a:extLst>
              <a:ext uri="{FF2B5EF4-FFF2-40B4-BE49-F238E27FC236}">
                <a16:creationId xmlns:a16="http://schemas.microsoft.com/office/drawing/2014/main" id="{BB7DC3AD-1852-D5C3-EA05-BA8DFD9ADED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7859" r="17856" b="-2"/>
          <a:stretch/>
        </p:blipFill>
        <p:spPr>
          <a:xfrm>
            <a:off x="4716016" y="267494"/>
            <a:ext cx="4176464" cy="4320479"/>
          </a:xfrm>
          <a:noFill/>
        </p:spPr>
      </p:pic>
      <p:sp>
        <p:nvSpPr>
          <p:cNvPr id="6" name="Rubrik 5">
            <a:extLst>
              <a:ext uri="{FF2B5EF4-FFF2-40B4-BE49-F238E27FC236}">
                <a16:creationId xmlns:a16="http://schemas.microsoft.com/office/drawing/2014/main" id="{CF6C3F60-67CF-BE43-CE5D-97D3E7FC3452}"/>
              </a:ext>
            </a:extLst>
          </p:cNvPr>
          <p:cNvSpPr>
            <a:spLocks noGrp="1"/>
          </p:cNvSpPr>
          <p:nvPr>
            <p:ph type="title"/>
          </p:nvPr>
        </p:nvSpPr>
        <p:spPr>
          <a:xfrm>
            <a:off x="323528" y="267494"/>
            <a:ext cx="4248472" cy="1152128"/>
          </a:xfrm>
        </p:spPr>
        <p:txBody>
          <a:bodyPr anchor="t">
            <a:normAutofit/>
          </a:bodyPr>
          <a:lstStyle/>
          <a:p>
            <a:r>
              <a:rPr lang="sv-SE"/>
              <a:t>Innehåll i presentationen</a:t>
            </a:r>
          </a:p>
        </p:txBody>
      </p:sp>
    </p:spTree>
    <p:extLst>
      <p:ext uri="{BB962C8B-B14F-4D97-AF65-F5344CB8AC3E}">
        <p14:creationId xmlns:p14="http://schemas.microsoft.com/office/powerpoint/2010/main" val="4095318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A0A6698-A34A-C4BC-59E8-1CA23D2DA615}"/>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D2A1C940-326F-0ED5-1885-829727200593}"/>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5" name="Platshållare för text 4">
            <a:extLst>
              <a:ext uri="{FF2B5EF4-FFF2-40B4-BE49-F238E27FC236}">
                <a16:creationId xmlns:a16="http://schemas.microsoft.com/office/drawing/2014/main" id="{CD2C8CFD-79E6-DAC2-77A0-3A83E6840663}"/>
              </a:ext>
            </a:extLst>
          </p:cNvPr>
          <p:cNvSpPr>
            <a:spLocks noGrp="1"/>
          </p:cNvSpPr>
          <p:nvPr>
            <p:ph type="body" sz="quarter" idx="14"/>
          </p:nvPr>
        </p:nvSpPr>
        <p:spPr>
          <a:xfrm>
            <a:off x="111202" y="1347614"/>
            <a:ext cx="5832648" cy="3378026"/>
          </a:xfrm>
        </p:spPr>
        <p:txBody>
          <a:bodyPr/>
          <a:lstStyle/>
          <a:p>
            <a:pPr marL="188595" indent="-188595"/>
            <a:r>
              <a:rPr lang="sv-SE" dirty="0">
                <a:latin typeface="Arial"/>
                <a:cs typeface="Arial"/>
              </a:rPr>
              <a:t>Gemensamt kunskaps- och planeringsunderlag </a:t>
            </a:r>
            <a:br>
              <a:rPr lang="sv-SE" dirty="0">
                <a:latin typeface="Arial"/>
                <a:cs typeface="Arial"/>
              </a:rPr>
            </a:br>
            <a:r>
              <a:rPr lang="sv-SE" dirty="0">
                <a:latin typeface="Arial"/>
                <a:cs typeface="Arial"/>
              </a:rPr>
              <a:t>där många aktörer har bidragit med sin kunskap. </a:t>
            </a:r>
            <a:br>
              <a:rPr lang="sv-SE" dirty="0">
                <a:latin typeface="Arial"/>
                <a:cs typeface="Arial"/>
              </a:rPr>
            </a:br>
            <a:endParaRPr lang="sv-SE" dirty="0">
              <a:latin typeface="Arial"/>
              <a:cs typeface="Arial"/>
            </a:endParaRPr>
          </a:p>
          <a:p>
            <a:pPr marL="188595" indent="-188595"/>
            <a:r>
              <a:rPr lang="sv-SE" dirty="0">
                <a:latin typeface="Arial"/>
                <a:cs typeface="Arial"/>
              </a:rPr>
              <a:t>Gränsöverskridande arbete - naturen känner inga administrativa gränser.</a:t>
            </a:r>
            <a:br>
              <a:rPr lang="sv-SE" dirty="0">
                <a:latin typeface="Arial"/>
                <a:cs typeface="Arial"/>
              </a:rPr>
            </a:br>
            <a:endParaRPr lang="sv-SE" dirty="0">
              <a:latin typeface="Arial"/>
              <a:cs typeface="Arial"/>
            </a:endParaRPr>
          </a:p>
          <a:p>
            <a:pPr marL="188595" indent="-188595"/>
            <a:r>
              <a:rPr lang="sv-SE" dirty="0">
                <a:latin typeface="Arial"/>
                <a:cs typeface="Arial"/>
              </a:rPr>
              <a:t>Ökad samverkan - mellan markägare, kommuner, myndigheter och andra berörda.</a:t>
            </a:r>
            <a:br>
              <a:rPr lang="sv-SE" dirty="0">
                <a:latin typeface="Arial"/>
                <a:cs typeface="Arial"/>
              </a:rPr>
            </a:br>
            <a:endParaRPr lang="sv-SE" dirty="0">
              <a:latin typeface="Arial"/>
              <a:cs typeface="Arial"/>
            </a:endParaRPr>
          </a:p>
          <a:p>
            <a:pPr marL="188595" indent="-188595"/>
            <a:r>
              <a:rPr lang="sv-SE" dirty="0">
                <a:latin typeface="Arial"/>
                <a:cs typeface="Arial"/>
              </a:rPr>
              <a:t>Visa var i landskapet många värden finns koncentrerade (täthet av värden). </a:t>
            </a:r>
            <a:endParaRPr lang="sv-SE" sz="2000" dirty="0"/>
          </a:p>
        </p:txBody>
      </p:sp>
      <p:sp>
        <p:nvSpPr>
          <p:cNvPr id="6" name="Rubrik 5">
            <a:extLst>
              <a:ext uri="{FF2B5EF4-FFF2-40B4-BE49-F238E27FC236}">
                <a16:creationId xmlns:a16="http://schemas.microsoft.com/office/drawing/2014/main" id="{97C67904-2B3A-BFA1-8CCE-43BC2C492DDC}"/>
              </a:ext>
            </a:extLst>
          </p:cNvPr>
          <p:cNvSpPr>
            <a:spLocks noGrp="1"/>
          </p:cNvSpPr>
          <p:nvPr>
            <p:ph type="title"/>
          </p:nvPr>
        </p:nvSpPr>
        <p:spPr>
          <a:xfrm>
            <a:off x="323528" y="195486"/>
            <a:ext cx="5832648" cy="1152128"/>
          </a:xfrm>
        </p:spPr>
        <p:txBody>
          <a:bodyPr/>
          <a:lstStyle/>
          <a:p>
            <a:r>
              <a:rPr lang="sv-SE" sz="3200" dirty="0"/>
              <a:t>Vad bidrar de regionala handlingsplanerna med?</a:t>
            </a:r>
          </a:p>
        </p:txBody>
      </p:sp>
      <p:pic>
        <p:nvPicPr>
          <p:cNvPr id="13" name="Bildobjekt 12">
            <a:extLst>
              <a:ext uri="{FF2B5EF4-FFF2-40B4-BE49-F238E27FC236}">
                <a16:creationId xmlns:a16="http://schemas.microsoft.com/office/drawing/2014/main" id="{459EB059-B177-1F4A-7815-F13439BD8A33}"/>
              </a:ext>
            </a:extLst>
          </p:cNvPr>
          <p:cNvPicPr>
            <a:picLocks noChangeAspect="1"/>
          </p:cNvPicPr>
          <p:nvPr/>
        </p:nvPicPr>
        <p:blipFill>
          <a:blip r:embed="rId3"/>
          <a:stretch>
            <a:fillRect/>
          </a:stretch>
        </p:blipFill>
        <p:spPr>
          <a:xfrm>
            <a:off x="5830455" y="2725886"/>
            <a:ext cx="1538427" cy="20717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Bildobjekt 16">
            <a:extLst>
              <a:ext uri="{FF2B5EF4-FFF2-40B4-BE49-F238E27FC236}">
                <a16:creationId xmlns:a16="http://schemas.microsoft.com/office/drawing/2014/main" id="{15775C29-862F-370C-993B-E480D91077DC}"/>
              </a:ext>
            </a:extLst>
          </p:cNvPr>
          <p:cNvPicPr>
            <a:picLocks noChangeAspect="1"/>
          </p:cNvPicPr>
          <p:nvPr/>
        </p:nvPicPr>
        <p:blipFill>
          <a:blip r:embed="rId4"/>
          <a:stretch>
            <a:fillRect/>
          </a:stretch>
        </p:blipFill>
        <p:spPr>
          <a:xfrm rot="347874">
            <a:off x="7310076" y="266577"/>
            <a:ext cx="1755605" cy="2464263"/>
          </a:xfrm>
          <a:prstGeom prst="rect">
            <a:avLst/>
          </a:prstGeom>
        </p:spPr>
      </p:pic>
      <p:pic>
        <p:nvPicPr>
          <p:cNvPr id="18" name="Bildobjekt 17">
            <a:extLst>
              <a:ext uri="{FF2B5EF4-FFF2-40B4-BE49-F238E27FC236}">
                <a16:creationId xmlns:a16="http://schemas.microsoft.com/office/drawing/2014/main" id="{B30424B6-DA01-3D31-0547-F6019F90125E}"/>
              </a:ext>
            </a:extLst>
          </p:cNvPr>
          <p:cNvPicPr>
            <a:picLocks noChangeAspect="1"/>
          </p:cNvPicPr>
          <p:nvPr/>
        </p:nvPicPr>
        <p:blipFill>
          <a:blip r:embed="rId5"/>
          <a:stretch>
            <a:fillRect/>
          </a:stretch>
        </p:blipFill>
        <p:spPr>
          <a:xfrm>
            <a:off x="5744534" y="371794"/>
            <a:ext cx="1538428" cy="21665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Bildobjekt 18">
            <a:extLst>
              <a:ext uri="{FF2B5EF4-FFF2-40B4-BE49-F238E27FC236}">
                <a16:creationId xmlns:a16="http://schemas.microsoft.com/office/drawing/2014/main" id="{C8F42374-23C8-7229-598E-B7433E797B0C}"/>
              </a:ext>
            </a:extLst>
          </p:cNvPr>
          <p:cNvPicPr>
            <a:picLocks noChangeAspect="1"/>
          </p:cNvPicPr>
          <p:nvPr/>
        </p:nvPicPr>
        <p:blipFill>
          <a:blip r:embed="rId6"/>
          <a:stretch>
            <a:fillRect/>
          </a:stretch>
        </p:blipFill>
        <p:spPr>
          <a:xfrm rot="390771">
            <a:off x="7513584" y="2646704"/>
            <a:ext cx="1410029" cy="2005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2184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85FE390-ED95-DF6E-62F6-69812CB56FA0}"/>
              </a:ext>
            </a:extLst>
          </p:cNvPr>
          <p:cNvPicPr>
            <a:picLocks noChangeAspect="1"/>
          </p:cNvPicPr>
          <p:nvPr/>
        </p:nvPicPr>
        <p:blipFill>
          <a:blip r:embed="rId3">
            <a:alphaModFix amt="50000"/>
          </a:blip>
          <a:stretch>
            <a:fillRect/>
          </a:stretch>
        </p:blipFill>
        <p:spPr>
          <a:xfrm>
            <a:off x="5632397" y="0"/>
            <a:ext cx="4437944" cy="5143500"/>
          </a:xfrm>
          <a:prstGeom prst="rect">
            <a:avLst/>
          </a:prstGeom>
        </p:spPr>
      </p:pic>
      <p:sp>
        <p:nvSpPr>
          <p:cNvPr id="2" name="Platshållare för sidfot 1">
            <a:extLst>
              <a:ext uri="{FF2B5EF4-FFF2-40B4-BE49-F238E27FC236}">
                <a16:creationId xmlns:a16="http://schemas.microsoft.com/office/drawing/2014/main" id="{36D99E5D-B6C4-659B-7DBE-058FDAFF99BC}"/>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E6CA5617-C674-FA19-0E0B-210B33D9677B}"/>
              </a:ext>
            </a:extLst>
          </p:cNvPr>
          <p:cNvSpPr>
            <a:spLocks noGrp="1"/>
          </p:cNvSpPr>
          <p:nvPr>
            <p:ph type="sldNum" sz="quarter" idx="12"/>
          </p:nvPr>
        </p:nvSpPr>
        <p:spPr/>
        <p:txBody>
          <a:bodyPr/>
          <a:lstStyle/>
          <a:p>
            <a:fld id="{1844E2AD-2CA4-4022-8F3B-D585D66E2E30}" type="slidenum">
              <a:rPr lang="sv-SE" smtClean="0"/>
              <a:pPr/>
              <a:t>21</a:t>
            </a:fld>
            <a:endParaRPr lang="sv-SE"/>
          </a:p>
        </p:txBody>
      </p:sp>
      <p:sp>
        <p:nvSpPr>
          <p:cNvPr id="4" name="Platshållare för text 3">
            <a:extLst>
              <a:ext uri="{FF2B5EF4-FFF2-40B4-BE49-F238E27FC236}">
                <a16:creationId xmlns:a16="http://schemas.microsoft.com/office/drawing/2014/main" id="{93A4A86E-6D7B-DDEE-05A8-9F6D26D655C1}"/>
              </a:ext>
            </a:extLst>
          </p:cNvPr>
          <p:cNvSpPr>
            <a:spLocks noGrp="1"/>
          </p:cNvSpPr>
          <p:nvPr>
            <p:ph type="body" sz="quarter" idx="14"/>
          </p:nvPr>
        </p:nvSpPr>
        <p:spPr>
          <a:xfrm>
            <a:off x="392459" y="1007790"/>
            <a:ext cx="5239938" cy="4083918"/>
          </a:xfrm>
        </p:spPr>
        <p:txBody>
          <a:bodyPr/>
          <a:lstStyle/>
          <a:p>
            <a:r>
              <a:rPr lang="sv-SE" sz="1600" dirty="0"/>
              <a:t>Två delar: en </a:t>
            </a:r>
            <a:r>
              <a:rPr lang="sv-SE" sz="1600" b="1" dirty="0"/>
              <a:t>nulägesbeskrivning</a:t>
            </a:r>
            <a:r>
              <a:rPr lang="sv-SE" sz="1600" dirty="0"/>
              <a:t>/ kunskapsdel och en </a:t>
            </a:r>
            <a:r>
              <a:rPr lang="sv-SE" sz="1600" b="1" dirty="0"/>
              <a:t>åtgärdsplan</a:t>
            </a:r>
            <a:r>
              <a:rPr lang="sv-SE" sz="1600" dirty="0"/>
              <a:t> med insatsområden för länet.</a:t>
            </a:r>
            <a:br>
              <a:rPr lang="sv-SE" sz="1600" dirty="0"/>
            </a:br>
            <a:r>
              <a:rPr lang="sv-SE" sz="1600" dirty="0"/>
              <a:t> </a:t>
            </a:r>
          </a:p>
          <a:p>
            <a:r>
              <a:rPr lang="sv-SE" sz="1600" b="1" dirty="0"/>
              <a:t>Kartunderlag</a:t>
            </a:r>
            <a:r>
              <a:rPr lang="sv-SE" sz="1600" dirty="0"/>
              <a:t> som visar var i landskapet det finns naturområden med höga naturvärden- både skyddade och ej skyddade. </a:t>
            </a:r>
            <a:br>
              <a:rPr lang="sv-SE" sz="1600" dirty="0"/>
            </a:br>
            <a:endParaRPr lang="sv-SE" sz="1600" dirty="0"/>
          </a:p>
          <a:p>
            <a:r>
              <a:rPr lang="sv-SE" sz="1600" dirty="0"/>
              <a:t>Viktigt underlag vid </a:t>
            </a:r>
            <a:r>
              <a:rPr lang="sv-SE" sz="1600" b="1" dirty="0"/>
              <a:t>dialog och samverkan </a:t>
            </a:r>
            <a:br>
              <a:rPr lang="sv-SE" sz="1600" b="1" dirty="0"/>
            </a:br>
            <a:r>
              <a:rPr lang="sv-SE" sz="1600" dirty="0"/>
              <a:t>med länets olika mark- och vattenanvändande aktörer</a:t>
            </a:r>
            <a:r>
              <a:rPr lang="sv-SE" dirty="0"/>
              <a:t>.</a:t>
            </a:r>
            <a:br>
              <a:rPr lang="sv-SE" dirty="0"/>
            </a:br>
            <a:endParaRPr lang="sv-SE" dirty="0"/>
          </a:p>
          <a:p>
            <a:r>
              <a:rPr lang="sv-SE" sz="1600" dirty="0"/>
              <a:t>Här har de flesta länsstyrelser publicerat sina värdetrakter: </a:t>
            </a:r>
            <a:r>
              <a:rPr lang="sv-SE" sz="1600" dirty="0">
                <a:hlinkClick r:id="rId4"/>
              </a:rPr>
              <a:t>Nationella kartskikt med värdetrakter (lansstyrelsen.se)</a:t>
            </a:r>
            <a:endParaRPr lang="sv-SE" sz="1600" dirty="0"/>
          </a:p>
          <a:p>
            <a:endParaRPr lang="sv-SE" dirty="0"/>
          </a:p>
          <a:p>
            <a:endParaRPr lang="sv-SE" dirty="0"/>
          </a:p>
        </p:txBody>
      </p:sp>
      <p:sp>
        <p:nvSpPr>
          <p:cNvPr id="6" name="Rubrik 5">
            <a:extLst>
              <a:ext uri="{FF2B5EF4-FFF2-40B4-BE49-F238E27FC236}">
                <a16:creationId xmlns:a16="http://schemas.microsoft.com/office/drawing/2014/main" id="{E5A973D8-FE14-9C1E-75C9-48730D338A28}"/>
              </a:ext>
            </a:extLst>
          </p:cNvPr>
          <p:cNvSpPr>
            <a:spLocks noGrp="1"/>
          </p:cNvSpPr>
          <p:nvPr>
            <p:ph type="title"/>
          </p:nvPr>
        </p:nvSpPr>
        <p:spPr>
          <a:xfrm>
            <a:off x="323528" y="267494"/>
            <a:ext cx="7992888" cy="1152128"/>
          </a:xfrm>
        </p:spPr>
        <p:txBody>
          <a:bodyPr/>
          <a:lstStyle/>
          <a:p>
            <a:r>
              <a:rPr lang="sv-SE" sz="3200"/>
              <a:t>Vad innehåller de regionala handlingsplanerna?</a:t>
            </a:r>
          </a:p>
        </p:txBody>
      </p:sp>
    </p:spTree>
    <p:extLst>
      <p:ext uri="{BB962C8B-B14F-4D97-AF65-F5344CB8AC3E}">
        <p14:creationId xmlns:p14="http://schemas.microsoft.com/office/powerpoint/2010/main" val="1928886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7489BDEF-C249-0947-B4B7-9FFC9D952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260" y="1488455"/>
            <a:ext cx="4109740" cy="2787774"/>
          </a:xfrm>
          <a:prstGeom prst="rect">
            <a:avLst/>
          </a:prstGeom>
        </p:spPr>
      </p:pic>
      <p:sp>
        <p:nvSpPr>
          <p:cNvPr id="4" name="Platshållare för sidfot 3">
            <a:extLst>
              <a:ext uri="{FF2B5EF4-FFF2-40B4-BE49-F238E27FC236}">
                <a16:creationId xmlns:a16="http://schemas.microsoft.com/office/drawing/2014/main" id="{187CF367-0BCA-ABDA-A602-23907D91EC41}"/>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6C259B58-113C-18C5-4A56-135C86A454F4}"/>
              </a:ext>
            </a:extLst>
          </p:cNvPr>
          <p:cNvSpPr>
            <a:spLocks noGrp="1"/>
          </p:cNvSpPr>
          <p:nvPr>
            <p:ph type="sldNum" sz="quarter" idx="12"/>
          </p:nvPr>
        </p:nvSpPr>
        <p:spPr/>
        <p:txBody>
          <a:bodyPr/>
          <a:lstStyle/>
          <a:p>
            <a:fld id="{1844E2AD-2CA4-4022-8F3B-D585D66E2E30}" type="slidenum">
              <a:rPr lang="sv-SE" smtClean="0"/>
              <a:pPr/>
              <a:t>22</a:t>
            </a:fld>
            <a:endParaRPr lang="sv-SE"/>
          </a:p>
        </p:txBody>
      </p:sp>
      <p:sp>
        <p:nvSpPr>
          <p:cNvPr id="6" name="Platshållare för text 5">
            <a:extLst>
              <a:ext uri="{FF2B5EF4-FFF2-40B4-BE49-F238E27FC236}">
                <a16:creationId xmlns:a16="http://schemas.microsoft.com/office/drawing/2014/main" id="{0CFD0755-05ED-0054-B195-2EE22BBF39DC}"/>
              </a:ext>
            </a:extLst>
          </p:cNvPr>
          <p:cNvSpPr>
            <a:spLocks noGrp="1"/>
          </p:cNvSpPr>
          <p:nvPr>
            <p:ph type="body" sz="quarter" idx="14"/>
          </p:nvPr>
        </p:nvSpPr>
        <p:spPr>
          <a:xfrm>
            <a:off x="221538" y="1488455"/>
            <a:ext cx="5040560" cy="3387551"/>
          </a:xfrm>
        </p:spPr>
        <p:txBody>
          <a:bodyPr vert="horz" lIns="91440" tIns="45720" rIns="91440" bIns="45720" rtlCol="0" anchor="t">
            <a:noAutofit/>
          </a:bodyPr>
          <a:lstStyle/>
          <a:p>
            <a:pPr marL="171450" indent="-171450">
              <a:buFont typeface="Arial" panose="020B0604020202020204" pitchFamily="34" charset="0"/>
              <a:buChar char="•"/>
            </a:pPr>
            <a:r>
              <a:rPr lang="sv-SE" sz="1600" b="0" i="0" u="none" strike="noStrike" kern="1200" baseline="0" dirty="0">
                <a:latin typeface="+mn-lt"/>
                <a:ea typeface="+mn-ea"/>
                <a:cs typeface="+mn-cs"/>
              </a:rPr>
              <a:t>Värdeelement: Små objekt med positiv betydelse för biologisk mångfald – tex. död ved, stenmurar, </a:t>
            </a:r>
            <a:br>
              <a:rPr lang="sv-SE" sz="1600" b="0" i="0" u="none" strike="noStrike" kern="1200" baseline="0" dirty="0"/>
            </a:br>
            <a:r>
              <a:rPr lang="sv-SE" sz="1600" b="0" i="0" u="none" strike="noStrike" kern="1200" baseline="0" dirty="0">
                <a:latin typeface="+mn-lt"/>
                <a:ea typeface="+mn-ea"/>
                <a:cs typeface="+mn-cs"/>
              </a:rPr>
              <a:t>gamla stora träd.</a:t>
            </a:r>
            <a:br>
              <a:rPr lang="sv-SE" sz="1600" b="0" i="0" u="none" strike="noStrike" kern="1200" baseline="0" dirty="0"/>
            </a:br>
            <a:endParaRPr lang="sv-SE" sz="16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sv-SE" sz="1600" b="0" i="0" u="none" strike="noStrike" kern="1200" baseline="0" dirty="0">
                <a:latin typeface="+mn-lt"/>
                <a:ea typeface="+mn-ea"/>
                <a:cs typeface="+mn-cs"/>
              </a:rPr>
              <a:t>Värdekärna: Sammanhängande naturområde </a:t>
            </a:r>
            <a:br>
              <a:rPr lang="sv-SE" sz="1600" b="0" i="0" u="none" strike="noStrike" kern="1200" baseline="0" dirty="0"/>
            </a:br>
            <a:r>
              <a:rPr lang="sv-SE" sz="1600" b="0" i="0" u="none" strike="noStrike" kern="1200" baseline="0" dirty="0">
                <a:latin typeface="+mn-lt"/>
                <a:ea typeface="+mn-ea"/>
                <a:cs typeface="+mn-cs"/>
              </a:rPr>
              <a:t>som har höga naturvärden. Värdekärnans storlek </a:t>
            </a:r>
            <a:br>
              <a:rPr lang="sv-SE" sz="1600" b="0" i="0" u="none" strike="noStrike" kern="1200" baseline="0" dirty="0"/>
            </a:br>
            <a:r>
              <a:rPr lang="sv-SE" sz="1600" b="0" i="0" u="none" strike="noStrike" kern="1200" baseline="0" dirty="0">
                <a:latin typeface="+mn-lt"/>
                <a:ea typeface="+mn-ea"/>
                <a:cs typeface="+mn-cs"/>
              </a:rPr>
              <a:t>kan variera, och kan vara både skyddad och oskyddad.</a:t>
            </a:r>
            <a:br>
              <a:rPr lang="sv-SE" sz="1600" b="0" i="0" u="none" strike="noStrike" kern="1200" baseline="0" dirty="0"/>
            </a:br>
            <a:endParaRPr lang="sv-SE" sz="1600" b="0" i="0" u="none" strike="noStrike" kern="1200" baseline="0" dirty="0">
              <a:solidFill>
                <a:schemeClr val="tx1"/>
              </a:solidFill>
              <a:latin typeface="+mn-lt"/>
              <a:ea typeface="+mn-ea"/>
              <a:cs typeface="+mn-cs"/>
            </a:endParaRPr>
          </a:p>
          <a:p>
            <a:r>
              <a:rPr lang="sv-SE" sz="1600" b="0" i="0" u="none" strike="noStrike" kern="1200" baseline="0" dirty="0">
                <a:latin typeface="+mn-lt"/>
                <a:ea typeface="+mn-ea"/>
                <a:cs typeface="+mn-cs"/>
              </a:rPr>
              <a:t>Värdetrakt: Ett landskapsavsnitt med särskilt höga ekologiska bevarandevärden, som ofta visar tätheten av värdekärnor. Allt</a:t>
            </a:r>
            <a:r>
              <a:rPr lang="sv-SE" sz="1600" dirty="0"/>
              <a:t> i</a:t>
            </a:r>
            <a:r>
              <a:rPr lang="sv-SE" sz="1600" b="0" i="0" u="none" strike="noStrike" kern="1200" baseline="0" dirty="0">
                <a:latin typeface="+mn-lt"/>
                <a:ea typeface="+mn-ea"/>
                <a:cs typeface="+mn-cs"/>
              </a:rPr>
              <a:t> en värdetrakt har inte höga naturvärden</a:t>
            </a:r>
            <a:r>
              <a:rPr lang="sv-SE" sz="1600" dirty="0"/>
              <a:t>.</a:t>
            </a:r>
            <a:endParaRPr lang="sv-SE" sz="1600" dirty="0">
              <a:cs typeface="Arial"/>
            </a:endParaRPr>
          </a:p>
        </p:txBody>
      </p:sp>
      <p:sp>
        <p:nvSpPr>
          <p:cNvPr id="7" name="Rubrik 6">
            <a:extLst>
              <a:ext uri="{FF2B5EF4-FFF2-40B4-BE49-F238E27FC236}">
                <a16:creationId xmlns:a16="http://schemas.microsoft.com/office/drawing/2014/main" id="{4DCD2AE9-DB3B-CA50-1BB3-20C16455D3C4}"/>
              </a:ext>
            </a:extLst>
          </p:cNvPr>
          <p:cNvSpPr>
            <a:spLocks noGrp="1"/>
          </p:cNvSpPr>
          <p:nvPr>
            <p:ph type="title"/>
          </p:nvPr>
        </p:nvSpPr>
        <p:spPr>
          <a:xfrm>
            <a:off x="323528" y="267494"/>
            <a:ext cx="8352928" cy="1036520"/>
          </a:xfrm>
        </p:spPr>
        <p:txBody>
          <a:bodyPr/>
          <a:lstStyle/>
          <a:p>
            <a:pPr>
              <a:lnSpc>
                <a:spcPct val="100000"/>
              </a:lnSpc>
            </a:pPr>
            <a:r>
              <a:rPr lang="sv-SE" sz="3200" dirty="0">
                <a:latin typeface="Times New Roman"/>
                <a:cs typeface="Times New Roman"/>
              </a:rPr>
              <a:t>Handlingsplanerna tar upp olika strukturer på olika nivå i landskapet</a:t>
            </a:r>
            <a:endParaRPr lang="sv-SE" sz="3200" dirty="0"/>
          </a:p>
        </p:txBody>
      </p:sp>
      <p:sp>
        <p:nvSpPr>
          <p:cNvPr id="2" name="textruta 1">
            <a:extLst>
              <a:ext uri="{FF2B5EF4-FFF2-40B4-BE49-F238E27FC236}">
                <a16:creationId xmlns:a16="http://schemas.microsoft.com/office/drawing/2014/main" id="{E562DD40-994C-C6D8-7EF7-8A1FA703A9A0}"/>
              </a:ext>
            </a:extLst>
          </p:cNvPr>
          <p:cNvSpPr txBox="1"/>
          <p:nvPr/>
        </p:nvSpPr>
        <p:spPr>
          <a:xfrm>
            <a:off x="7787326" y="4176201"/>
            <a:ext cx="4574988" cy="200055"/>
          </a:xfrm>
          <a:prstGeom prst="rect">
            <a:avLst/>
          </a:prstGeom>
          <a:noFill/>
        </p:spPr>
        <p:txBody>
          <a:bodyPr wrap="square">
            <a:spAutoFit/>
          </a:bodyPr>
          <a:lstStyle/>
          <a:p>
            <a:r>
              <a:rPr lang="sv-SE" sz="700" dirty="0"/>
              <a:t>Illustration: Tobias Flygar </a:t>
            </a:r>
            <a:endParaRPr lang="sv-SE" sz="700" b="1" kern="1200" dirty="0">
              <a:solidFill>
                <a:schemeClr val="tx1"/>
              </a:solidFill>
              <a:effectLst/>
              <a:latin typeface="+mn-lt"/>
              <a:cs typeface="Calibri"/>
            </a:endParaRPr>
          </a:p>
        </p:txBody>
      </p:sp>
    </p:spTree>
    <p:extLst>
      <p:ext uri="{BB962C8B-B14F-4D97-AF65-F5344CB8AC3E}">
        <p14:creationId xmlns:p14="http://schemas.microsoft.com/office/powerpoint/2010/main" val="23245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E2B1988D-CF70-B800-42C5-E8E8633FEB67}"/>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4" name="Platshållare för bildnummer 3">
            <a:extLst>
              <a:ext uri="{FF2B5EF4-FFF2-40B4-BE49-F238E27FC236}">
                <a16:creationId xmlns:a16="http://schemas.microsoft.com/office/drawing/2014/main" id="{FF2E7414-DC8B-7CD0-0A7D-5E8823A1FED3}"/>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23</a:t>
            </a:fld>
            <a:endParaRPr lang="sv-SE"/>
          </a:p>
        </p:txBody>
      </p:sp>
      <p:sp>
        <p:nvSpPr>
          <p:cNvPr id="5" name="Platshållare för text 4">
            <a:extLst>
              <a:ext uri="{FF2B5EF4-FFF2-40B4-BE49-F238E27FC236}">
                <a16:creationId xmlns:a16="http://schemas.microsoft.com/office/drawing/2014/main" id="{5044E3BB-A50C-ED51-FF02-B03627B1374D}"/>
              </a:ext>
            </a:extLst>
          </p:cNvPr>
          <p:cNvSpPr>
            <a:spLocks noGrp="1"/>
          </p:cNvSpPr>
          <p:nvPr>
            <p:ph type="body" sz="quarter" idx="14"/>
          </p:nvPr>
        </p:nvSpPr>
        <p:spPr>
          <a:xfrm>
            <a:off x="2483767" y="1571322"/>
            <a:ext cx="6517013" cy="3298265"/>
          </a:xfrm>
        </p:spPr>
        <p:txBody>
          <a:bodyPr>
            <a:normAutofit/>
          </a:bodyPr>
          <a:lstStyle/>
          <a:p>
            <a:pPr lvl="2"/>
            <a:r>
              <a:rPr lang="sv-SE" sz="1500" dirty="0"/>
              <a:t>Vid prioritering: rätt åtgärd på rätt plats. </a:t>
            </a:r>
          </a:p>
          <a:p>
            <a:pPr lvl="2"/>
            <a:r>
              <a:rPr lang="sv-SE" sz="1500" dirty="0"/>
              <a:t>Vid framtagande översikts- och detaljplaner, grönplaner och naturvårdsprogram. </a:t>
            </a:r>
          </a:p>
          <a:p>
            <a:pPr lvl="2"/>
            <a:r>
              <a:rPr lang="sv-SE" sz="1500" dirty="0"/>
              <a:t>Inom det löpande arbetet med fysisk planering och prövning av ändrad mark- och vattenanvändning.</a:t>
            </a:r>
          </a:p>
          <a:p>
            <a:pPr lvl="2"/>
            <a:r>
              <a:rPr lang="sv-SE" sz="1500" dirty="0"/>
              <a:t>Samverkan och dialog med fastighetsägare och markägare inom skogs- och jordbruk. </a:t>
            </a:r>
          </a:p>
          <a:p>
            <a:pPr lvl="2"/>
            <a:r>
              <a:rPr lang="sv-SE" sz="1500" dirty="0"/>
              <a:t>Vid dialoger och samråd med invånare, företag, föreningar och andra intressenter.</a:t>
            </a:r>
          </a:p>
          <a:p>
            <a:pPr lvl="2"/>
            <a:r>
              <a:rPr lang="sv-SE" sz="1500" dirty="0"/>
              <a:t>Planering och förvaltning av naturområden.</a:t>
            </a:r>
          </a:p>
          <a:p>
            <a:pPr lvl="2"/>
            <a:r>
              <a:rPr lang="sv-SE" sz="1500" dirty="0"/>
              <a:t>Vid pågående mark-och vattenanvändning. </a:t>
            </a:r>
          </a:p>
          <a:p>
            <a:pPr lvl="2"/>
            <a:endParaRPr lang="sv-SE" sz="1500" dirty="0"/>
          </a:p>
          <a:p>
            <a:pPr marL="685800" lvl="2" indent="0">
              <a:buNone/>
            </a:pPr>
            <a:endParaRPr lang="sv-SE" sz="1500" dirty="0"/>
          </a:p>
          <a:p>
            <a:endParaRPr lang="sv-SE" sz="1500" dirty="0"/>
          </a:p>
        </p:txBody>
      </p:sp>
      <p:sp>
        <p:nvSpPr>
          <p:cNvPr id="6" name="Rubrik 5">
            <a:extLst>
              <a:ext uri="{FF2B5EF4-FFF2-40B4-BE49-F238E27FC236}">
                <a16:creationId xmlns:a16="http://schemas.microsoft.com/office/drawing/2014/main" id="{D95ABACE-38D8-D5F2-5466-05F431155744}"/>
              </a:ext>
            </a:extLst>
          </p:cNvPr>
          <p:cNvSpPr>
            <a:spLocks noGrp="1"/>
          </p:cNvSpPr>
          <p:nvPr>
            <p:ph type="title"/>
          </p:nvPr>
        </p:nvSpPr>
        <p:spPr>
          <a:xfrm>
            <a:off x="3059832" y="267494"/>
            <a:ext cx="5832648" cy="1152128"/>
          </a:xfrm>
        </p:spPr>
        <p:txBody>
          <a:bodyPr anchor="t">
            <a:normAutofit/>
          </a:bodyPr>
          <a:lstStyle/>
          <a:p>
            <a:r>
              <a:rPr lang="sv-SE" sz="3100"/>
              <a:t>När kan regional handlingsplan kan användas?</a:t>
            </a:r>
          </a:p>
        </p:txBody>
      </p:sp>
      <p:pic>
        <p:nvPicPr>
          <p:cNvPr id="16" name="Bildobjekt 15" descr="En bild som visar utomhus, Landfordon, fordon, gräs&#10;&#10;Automatiskt genererad beskrivning">
            <a:extLst>
              <a:ext uri="{FF2B5EF4-FFF2-40B4-BE49-F238E27FC236}">
                <a16:creationId xmlns:a16="http://schemas.microsoft.com/office/drawing/2014/main" id="{2F647079-80A5-5A82-7188-EDD2BF727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 y="1693689"/>
            <a:ext cx="2843788" cy="1711605"/>
          </a:xfrm>
          <a:prstGeom prst="rect">
            <a:avLst/>
          </a:prstGeom>
        </p:spPr>
      </p:pic>
      <p:pic>
        <p:nvPicPr>
          <p:cNvPr id="18" name="Bildobjekt 17">
            <a:extLst>
              <a:ext uri="{FF2B5EF4-FFF2-40B4-BE49-F238E27FC236}">
                <a16:creationId xmlns:a16="http://schemas.microsoft.com/office/drawing/2014/main" id="{54D85591-19B3-E0FE-F6F0-8144C476A8F7}"/>
              </a:ext>
            </a:extLst>
          </p:cNvPr>
          <p:cNvPicPr>
            <a:picLocks noChangeAspect="1"/>
          </p:cNvPicPr>
          <p:nvPr/>
        </p:nvPicPr>
        <p:blipFill rotWithShape="1">
          <a:blip r:embed="rId4">
            <a:extLst>
              <a:ext uri="{28A0092B-C50C-407E-A947-70E740481C1C}">
                <a14:useLocalDpi xmlns:a14="http://schemas.microsoft.com/office/drawing/2010/main" val="0"/>
              </a:ext>
            </a:extLst>
          </a:blip>
          <a:srcRect l="36524" r="24856"/>
          <a:stretch/>
        </p:blipFill>
        <p:spPr>
          <a:xfrm rot="5400000">
            <a:off x="689710" y="2715582"/>
            <a:ext cx="1464364" cy="2843787"/>
          </a:xfrm>
          <a:prstGeom prst="rect">
            <a:avLst/>
          </a:prstGeom>
        </p:spPr>
      </p:pic>
      <p:pic>
        <p:nvPicPr>
          <p:cNvPr id="12" name="Bildobjekt 11" descr="En bild som visar gräs, utomhus, himmel, skog&#10;&#10;Automatiskt genererad beskrivning">
            <a:extLst>
              <a:ext uri="{FF2B5EF4-FFF2-40B4-BE49-F238E27FC236}">
                <a16:creationId xmlns:a16="http://schemas.microsoft.com/office/drawing/2014/main" id="{4F964942-DB6A-6EAD-B007-21A81876E98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714" t="16776" r="28660" b="23124"/>
          <a:stretch/>
        </p:blipFill>
        <p:spPr>
          <a:xfrm>
            <a:off x="-3" y="-17985"/>
            <a:ext cx="2843789" cy="1711605"/>
          </a:xfrm>
          <a:prstGeom prst="rect">
            <a:avLst/>
          </a:prstGeom>
        </p:spPr>
      </p:pic>
    </p:spTree>
    <p:extLst>
      <p:ext uri="{BB962C8B-B14F-4D97-AF65-F5344CB8AC3E}">
        <p14:creationId xmlns:p14="http://schemas.microsoft.com/office/powerpoint/2010/main" val="2535748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58F0D26-F8D6-817F-A427-C440E2F25E3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0E8B0C3-F825-D845-A30D-CDF1D165777B}"/>
              </a:ext>
            </a:extLst>
          </p:cNvPr>
          <p:cNvSpPr>
            <a:spLocks noGrp="1"/>
          </p:cNvSpPr>
          <p:nvPr>
            <p:ph type="sldNum" sz="quarter" idx="12"/>
          </p:nvPr>
        </p:nvSpPr>
        <p:spPr/>
        <p:txBody>
          <a:bodyPr/>
          <a:lstStyle/>
          <a:p>
            <a:fld id="{1844E2AD-2CA4-4022-8F3B-D585D66E2E30}" type="slidenum">
              <a:rPr lang="sv-SE" smtClean="0"/>
              <a:pPr/>
              <a:t>24</a:t>
            </a:fld>
            <a:endParaRPr lang="sv-SE"/>
          </a:p>
        </p:txBody>
      </p:sp>
      <p:pic>
        <p:nvPicPr>
          <p:cNvPr id="5122" name="Picture 2" descr="Regional handlingsplan för grön infrastruktur | Länsstyrelsen Västra  Götaland">
            <a:extLst>
              <a:ext uri="{FF2B5EF4-FFF2-40B4-BE49-F238E27FC236}">
                <a16:creationId xmlns:a16="http://schemas.microsoft.com/office/drawing/2014/main" id="{B9231662-E5C0-01ED-A4C5-9CF7C2FFE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07570"/>
            <a:ext cx="1863491" cy="2637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30ABACE8-BDCE-539A-B3CD-9E2688FF00F4}"/>
              </a:ext>
            </a:extLst>
          </p:cNvPr>
          <p:cNvSpPr txBox="1"/>
          <p:nvPr/>
        </p:nvSpPr>
        <p:spPr>
          <a:xfrm>
            <a:off x="106077" y="3323079"/>
            <a:ext cx="2902777" cy="1546577"/>
          </a:xfrm>
          <a:prstGeom prst="rect">
            <a:avLst/>
          </a:prstGeom>
          <a:noFill/>
        </p:spPr>
        <p:txBody>
          <a:bodyPr wrap="square" rtlCol="0">
            <a:spAutoFit/>
          </a:bodyPr>
          <a:lstStyle/>
          <a:p>
            <a:pPr marL="285750" indent="-285750">
              <a:buFont typeface="Arial" panose="020B0604020202020204" pitchFamily="34" charset="0"/>
              <a:buChar char="•"/>
            </a:pPr>
            <a:r>
              <a:rPr lang="sv-SE" sz="1050"/>
              <a:t>Var finns det </a:t>
            </a:r>
            <a:r>
              <a:rPr lang="sv-SE" sz="1050" b="1"/>
              <a:t>förutsättningar </a:t>
            </a:r>
            <a:r>
              <a:rPr lang="sv-SE" sz="1050"/>
              <a:t>för grön infrastruktur &amp; ekosystemtjänster i länet?</a:t>
            </a:r>
            <a:br>
              <a:rPr lang="sv-SE" sz="1050"/>
            </a:br>
            <a:endParaRPr lang="sv-SE" sz="1050">
              <a:highlight>
                <a:srgbClr val="FFFF00"/>
              </a:highlight>
            </a:endParaRPr>
          </a:p>
          <a:p>
            <a:pPr marL="285750" indent="-285750">
              <a:buFont typeface="Arial" panose="020B0604020202020204" pitchFamily="34" charset="0"/>
              <a:buChar char="•"/>
            </a:pPr>
            <a:r>
              <a:rPr lang="sv-SE" sz="1050"/>
              <a:t>Vilka är </a:t>
            </a:r>
            <a:r>
              <a:rPr lang="sv-SE" sz="1050" b="1"/>
              <a:t>hoten</a:t>
            </a:r>
            <a:r>
              <a:rPr lang="sv-SE" sz="1050"/>
              <a:t> för grön infrastruktur och ekosystemtjänster i länet?</a:t>
            </a:r>
            <a:br>
              <a:rPr lang="sv-SE" sz="1050"/>
            </a:br>
            <a:r>
              <a:rPr lang="sv-SE" sz="1050"/>
              <a:t> </a:t>
            </a:r>
          </a:p>
          <a:p>
            <a:pPr marL="285750" indent="-285750">
              <a:buFont typeface="Arial" panose="020B0604020202020204" pitchFamily="34" charset="0"/>
              <a:buChar char="•"/>
            </a:pPr>
            <a:r>
              <a:rPr lang="sv-SE" sz="1050" b="1"/>
              <a:t>Insatsområden</a:t>
            </a:r>
            <a:r>
              <a:rPr lang="sv-SE" sz="1050"/>
              <a:t> </a:t>
            </a:r>
            <a:r>
              <a:rPr lang="sv-SE" sz="1050" b="1"/>
              <a:t>och åtgärder </a:t>
            </a:r>
            <a:r>
              <a:rPr lang="sv-SE" sz="1050"/>
              <a:t>som behövs för biologisk mångfald och  ekosystemtjänster</a:t>
            </a:r>
          </a:p>
        </p:txBody>
      </p:sp>
      <p:sp>
        <p:nvSpPr>
          <p:cNvPr id="9" name="Pil: höger 8">
            <a:extLst>
              <a:ext uri="{FF2B5EF4-FFF2-40B4-BE49-F238E27FC236}">
                <a16:creationId xmlns:a16="http://schemas.microsoft.com/office/drawing/2014/main" id="{1BFB5D24-8D40-40CF-EE2E-B0988FE1D7D7}"/>
              </a:ext>
            </a:extLst>
          </p:cNvPr>
          <p:cNvSpPr/>
          <p:nvPr/>
        </p:nvSpPr>
        <p:spPr>
          <a:xfrm>
            <a:off x="2033583" y="1616929"/>
            <a:ext cx="1360237" cy="484716"/>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124" name="Picture 4" descr="Länsstyrelsen">
            <a:extLst>
              <a:ext uri="{FF2B5EF4-FFF2-40B4-BE49-F238E27FC236}">
                <a16:creationId xmlns:a16="http://schemas.microsoft.com/office/drawing/2014/main" id="{2ABF5707-3BDB-98B9-AEBF-B392B06F5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98" y="54055"/>
            <a:ext cx="1123950" cy="51457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ild av nyponbuske med broschyren Grönplan infälld i bild">
            <a:extLst>
              <a:ext uri="{FF2B5EF4-FFF2-40B4-BE49-F238E27FC236}">
                <a16:creationId xmlns:a16="http://schemas.microsoft.com/office/drawing/2014/main" id="{13354A30-FA91-0FB8-2447-2F1236C8A6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58" r="7319"/>
          <a:stretch/>
        </p:blipFill>
        <p:spPr bwMode="auto">
          <a:xfrm>
            <a:off x="3660953" y="677018"/>
            <a:ext cx="2102882" cy="20056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E7FEC883-CC13-F104-32DB-11287F2C648C}"/>
              </a:ext>
            </a:extLst>
          </p:cNvPr>
          <p:cNvSpPr txBox="1"/>
          <p:nvPr/>
        </p:nvSpPr>
        <p:spPr>
          <a:xfrm>
            <a:off x="3351722" y="2880273"/>
            <a:ext cx="3053631" cy="1708160"/>
          </a:xfrm>
          <a:prstGeom prst="rect">
            <a:avLst/>
          </a:prstGeom>
          <a:noFill/>
        </p:spPr>
        <p:txBody>
          <a:bodyPr wrap="square">
            <a:spAutoFit/>
          </a:bodyPr>
          <a:lstStyle/>
          <a:p>
            <a:pPr marL="171450" indent="-171450">
              <a:buFont typeface="Arial" panose="020B0604020202020204" pitchFamily="34" charset="0"/>
              <a:buChar char="•"/>
            </a:pPr>
            <a:r>
              <a:rPr lang="sv-SE" sz="1050" dirty="0"/>
              <a:t>Nyttja underlag från regionala handlingsplaner för grön infrastruktur i kartläggningen.</a:t>
            </a:r>
            <a:br>
              <a:rPr lang="sv-SE" sz="1050" dirty="0"/>
            </a:br>
            <a:endParaRPr lang="sv-SE" sz="1050" dirty="0"/>
          </a:p>
          <a:p>
            <a:pPr marL="171450" indent="-171450">
              <a:buFont typeface="Arial" panose="020B0604020202020204" pitchFamily="34" charset="0"/>
              <a:buChar char="•"/>
            </a:pPr>
            <a:r>
              <a:rPr lang="sv-SE" sz="1050" dirty="0"/>
              <a:t>Genom grönplanering kan biologisk mångfald hanteras i samhällsplaneringen.</a:t>
            </a:r>
            <a:br>
              <a:rPr lang="sv-SE" sz="1050" dirty="0"/>
            </a:br>
            <a:endParaRPr lang="sv-SE" sz="1050" dirty="0"/>
          </a:p>
          <a:p>
            <a:pPr marL="171450" indent="-171450">
              <a:buFont typeface="Arial" panose="020B0604020202020204" pitchFamily="34" charset="0"/>
              <a:buChar char="•"/>
            </a:pPr>
            <a:r>
              <a:rPr lang="sv-SE" sz="1050" dirty="0"/>
              <a:t>Skapar förutsättningar för grön infrastruktur på lokal nivå. </a:t>
            </a:r>
            <a:br>
              <a:rPr lang="sv-SE" sz="1050" dirty="0"/>
            </a:br>
            <a:endParaRPr lang="sv-SE" sz="1050" dirty="0"/>
          </a:p>
        </p:txBody>
      </p:sp>
      <p:sp>
        <p:nvSpPr>
          <p:cNvPr id="17" name="Pil: höger 16">
            <a:extLst>
              <a:ext uri="{FF2B5EF4-FFF2-40B4-BE49-F238E27FC236}">
                <a16:creationId xmlns:a16="http://schemas.microsoft.com/office/drawing/2014/main" id="{F65CBEE5-3C83-DA31-5A8B-9211201A58B6}"/>
              </a:ext>
            </a:extLst>
          </p:cNvPr>
          <p:cNvSpPr/>
          <p:nvPr/>
        </p:nvSpPr>
        <p:spPr>
          <a:xfrm>
            <a:off x="5416723" y="1075922"/>
            <a:ext cx="1360237" cy="484716"/>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Picture 4" descr="Bach, Bäck, Äng, Betesmark, Fält, Gräsmarker, Träd">
            <a:extLst>
              <a:ext uri="{FF2B5EF4-FFF2-40B4-BE49-F238E27FC236}">
                <a16:creationId xmlns:a16="http://schemas.microsoft.com/office/drawing/2014/main" id="{7049F4CE-B9F2-D420-77CB-D0DE0B49DE3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20296" y="756296"/>
            <a:ext cx="2278266" cy="1518843"/>
          </a:xfrm>
          <a:prstGeom prst="rect">
            <a:avLst/>
          </a:prstGeom>
          <a:noFill/>
          <a:extLst>
            <a:ext uri="{909E8E84-426E-40DD-AFC4-6F175D3DCCD1}">
              <a14:hiddenFill xmlns:a14="http://schemas.microsoft.com/office/drawing/2010/main">
                <a:solidFill>
                  <a:srgbClr val="FFFFFF"/>
                </a:solidFill>
              </a14:hiddenFill>
            </a:ext>
          </a:extLst>
        </p:spPr>
      </p:pic>
      <p:sp>
        <p:nvSpPr>
          <p:cNvPr id="20" name="textruta 19">
            <a:extLst>
              <a:ext uri="{FF2B5EF4-FFF2-40B4-BE49-F238E27FC236}">
                <a16:creationId xmlns:a16="http://schemas.microsoft.com/office/drawing/2014/main" id="{A6816311-02D7-F784-5111-0FFF8EDB5D9E}"/>
              </a:ext>
            </a:extLst>
          </p:cNvPr>
          <p:cNvSpPr txBox="1"/>
          <p:nvPr/>
        </p:nvSpPr>
        <p:spPr>
          <a:xfrm>
            <a:off x="6835080" y="2397131"/>
            <a:ext cx="2231796" cy="2354491"/>
          </a:xfrm>
          <a:prstGeom prst="rect">
            <a:avLst/>
          </a:prstGeom>
          <a:noFill/>
        </p:spPr>
        <p:txBody>
          <a:bodyPr wrap="square">
            <a:spAutoFit/>
          </a:bodyPr>
          <a:lstStyle/>
          <a:p>
            <a:pPr marL="171450" indent="-171450">
              <a:buFont typeface="Arial" panose="020B0604020202020204" pitchFamily="34" charset="0"/>
              <a:buChar char="•"/>
            </a:pPr>
            <a:r>
              <a:rPr lang="sv-SE" sz="1050" dirty="0"/>
              <a:t>Med stöd i regionala handlingsplaner för grön infrastruktur och den kommunala grönplanen, kan naturbaserade lösningar implementeras med hänsyn till landskapet. </a:t>
            </a:r>
            <a:br>
              <a:rPr lang="sv-SE" sz="1050" dirty="0"/>
            </a:br>
            <a:endParaRPr lang="sv-SE" sz="1050" dirty="0"/>
          </a:p>
          <a:p>
            <a:pPr marL="171450" indent="-171450">
              <a:buFont typeface="Arial" panose="020B0604020202020204" pitchFamily="34" charset="0"/>
              <a:buChar char="•"/>
            </a:pPr>
            <a:r>
              <a:rPr lang="sv-SE" sz="1050" dirty="0"/>
              <a:t>Kartläggningen ger stöd för vilka lösningar som lämpar sig bäst (multifunktionella) samt var i landskapet de kan bli aktuella.</a:t>
            </a:r>
          </a:p>
          <a:p>
            <a:pPr marL="171450" indent="-171450">
              <a:buFont typeface="Arial" panose="020B0604020202020204" pitchFamily="34" charset="0"/>
              <a:buChar char="•"/>
            </a:pPr>
            <a:endParaRPr lang="sv-SE" sz="1050" dirty="0"/>
          </a:p>
        </p:txBody>
      </p:sp>
      <p:pic>
        <p:nvPicPr>
          <p:cNvPr id="22" name="Bildobjekt 21">
            <a:extLst>
              <a:ext uri="{FF2B5EF4-FFF2-40B4-BE49-F238E27FC236}">
                <a16:creationId xmlns:a16="http://schemas.microsoft.com/office/drawing/2014/main" id="{7E771B98-F15B-8C58-8FD7-E85B4D097706}"/>
              </a:ext>
            </a:extLst>
          </p:cNvPr>
          <p:cNvPicPr>
            <a:picLocks noChangeAspect="1"/>
          </p:cNvPicPr>
          <p:nvPr/>
        </p:nvPicPr>
        <p:blipFill>
          <a:blip r:embed="rId7"/>
          <a:stretch>
            <a:fillRect/>
          </a:stretch>
        </p:blipFill>
        <p:spPr>
          <a:xfrm rot="20810590">
            <a:off x="3283021" y="213187"/>
            <a:ext cx="889585" cy="1262782"/>
          </a:xfrm>
          <a:prstGeom prst="rect">
            <a:avLst/>
          </a:prstGeom>
          <a:ln>
            <a:noFill/>
          </a:ln>
          <a:effectLst>
            <a:outerShdw blurRad="190500" algn="tl" rotWithShape="0">
              <a:srgbClr val="000000">
                <a:alpha val="70000"/>
              </a:srgbClr>
            </a:outerShdw>
          </a:effectLst>
        </p:spPr>
      </p:pic>
      <p:pic>
        <p:nvPicPr>
          <p:cNvPr id="23" name="Bildobjekt 22">
            <a:extLst>
              <a:ext uri="{FF2B5EF4-FFF2-40B4-BE49-F238E27FC236}">
                <a16:creationId xmlns:a16="http://schemas.microsoft.com/office/drawing/2014/main" id="{F7E581CA-1DAA-26BF-5138-53AAFB2B45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792982">
            <a:off x="6797156" y="213562"/>
            <a:ext cx="881225" cy="12719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472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fade">
                                      <p:cBhvr>
                                        <p:cTn id="10" dur="500"/>
                                        <p:tgtEl>
                                          <p:spTgt spid="51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Lepidoptera, ryggradslös, insekt, fjäril&#10;&#10;Automatiskt genererad beskrivning">
            <a:extLst>
              <a:ext uri="{FF2B5EF4-FFF2-40B4-BE49-F238E27FC236}">
                <a16:creationId xmlns:a16="http://schemas.microsoft.com/office/drawing/2014/main" id="{21B8827A-68D6-E191-CCD2-29D1E82C11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902" b="4902"/>
          <a:stretch>
            <a:fillRect/>
          </a:stretch>
        </p:blipFill>
        <p:spPr/>
      </p:pic>
      <p:sp>
        <p:nvSpPr>
          <p:cNvPr id="4" name="Platshållare för sidfot 3">
            <a:extLst>
              <a:ext uri="{FF2B5EF4-FFF2-40B4-BE49-F238E27FC236}">
                <a16:creationId xmlns:a16="http://schemas.microsoft.com/office/drawing/2014/main" id="{7DBCD1AB-F0EE-8BF4-6861-E64C27BAFB9D}"/>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55C2839F-BD27-6F38-B751-F95B736A8E55}"/>
              </a:ext>
            </a:extLst>
          </p:cNvPr>
          <p:cNvSpPr>
            <a:spLocks noGrp="1"/>
          </p:cNvSpPr>
          <p:nvPr>
            <p:ph type="sldNum" sz="quarter" idx="12"/>
          </p:nvPr>
        </p:nvSpPr>
        <p:spPr/>
        <p:txBody>
          <a:bodyPr/>
          <a:lstStyle/>
          <a:p>
            <a:fld id="{1844E2AD-2CA4-4022-8F3B-D585D66E2E30}" type="slidenum">
              <a:rPr lang="sv-SE" smtClean="0"/>
              <a:pPr/>
              <a:t>25</a:t>
            </a:fld>
            <a:endParaRPr lang="sv-SE"/>
          </a:p>
        </p:txBody>
      </p:sp>
      <p:sp>
        <p:nvSpPr>
          <p:cNvPr id="10" name="Rubrik 1">
            <a:extLst>
              <a:ext uri="{FF2B5EF4-FFF2-40B4-BE49-F238E27FC236}">
                <a16:creationId xmlns:a16="http://schemas.microsoft.com/office/drawing/2014/main" id="{0AF31DB5-5BB0-237B-8D02-14E257B0F602}"/>
              </a:ext>
            </a:extLst>
          </p:cNvPr>
          <p:cNvSpPr>
            <a:spLocks noGrp="1"/>
          </p:cNvSpPr>
          <p:nvPr>
            <p:ph type="title"/>
          </p:nvPr>
        </p:nvSpPr>
        <p:spPr>
          <a:xfrm>
            <a:off x="5091935" y="1465587"/>
            <a:ext cx="3889375" cy="3024188"/>
          </a:xfrm>
        </p:spPr>
        <p:txBody>
          <a:bodyPr/>
          <a:lstStyle/>
          <a:p>
            <a:r>
              <a:rPr lang="sv-SE" sz="4000" dirty="0"/>
              <a:t>Exempel på åtgärder för grön infrastruktur</a:t>
            </a:r>
          </a:p>
        </p:txBody>
      </p:sp>
    </p:spTree>
    <p:extLst>
      <p:ext uri="{BB962C8B-B14F-4D97-AF65-F5344CB8AC3E}">
        <p14:creationId xmlns:p14="http://schemas.microsoft.com/office/powerpoint/2010/main" val="3433814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7CDE1C21-16A9-3A40-B7F3-0C7D2EF39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48" y="0"/>
            <a:ext cx="8477217" cy="4874400"/>
          </a:xfrm>
          <a:prstGeom prst="rect">
            <a:avLst/>
          </a:prstGeom>
          <a:noFill/>
        </p:spPr>
      </p:pic>
      <p:sp>
        <p:nvSpPr>
          <p:cNvPr id="3" name="Platshållare för sidfot 2">
            <a:extLst>
              <a:ext uri="{FF2B5EF4-FFF2-40B4-BE49-F238E27FC236}">
                <a16:creationId xmlns:a16="http://schemas.microsoft.com/office/drawing/2014/main" id="{E7DBB26D-C33E-0C61-91D4-60F32EEC0532}"/>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4" name="Platshållare för bildnummer 3">
            <a:extLst>
              <a:ext uri="{FF2B5EF4-FFF2-40B4-BE49-F238E27FC236}">
                <a16:creationId xmlns:a16="http://schemas.microsoft.com/office/drawing/2014/main" id="{B9E872EA-C670-D19D-389B-BD2925980465}"/>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26</a:t>
            </a:fld>
            <a:endParaRPr lang="sv-SE"/>
          </a:p>
        </p:txBody>
      </p:sp>
      <p:sp>
        <p:nvSpPr>
          <p:cNvPr id="2" name="textruta 1">
            <a:extLst>
              <a:ext uri="{FF2B5EF4-FFF2-40B4-BE49-F238E27FC236}">
                <a16:creationId xmlns:a16="http://schemas.microsoft.com/office/drawing/2014/main" id="{D9ADF74C-F668-80B7-4CEA-F1E4BD10C0DC}"/>
              </a:ext>
            </a:extLst>
          </p:cNvPr>
          <p:cNvSpPr txBox="1"/>
          <p:nvPr/>
        </p:nvSpPr>
        <p:spPr>
          <a:xfrm>
            <a:off x="7684247" y="4600486"/>
            <a:ext cx="4574988" cy="200055"/>
          </a:xfrm>
          <a:prstGeom prst="rect">
            <a:avLst/>
          </a:prstGeom>
          <a:noFill/>
        </p:spPr>
        <p:txBody>
          <a:bodyPr wrap="square">
            <a:spAutoFit/>
          </a:bodyPr>
          <a:lstStyle/>
          <a:p>
            <a:r>
              <a:rPr lang="sv-SE" sz="700" dirty="0"/>
              <a:t>Illustration: Tobias Flygar </a:t>
            </a:r>
            <a:endParaRPr lang="sv-SE" sz="700" b="1" kern="1200" dirty="0">
              <a:solidFill>
                <a:schemeClr val="tx1"/>
              </a:solidFill>
              <a:effectLst/>
              <a:latin typeface="+mn-lt"/>
              <a:cs typeface="Calibri"/>
            </a:endParaRPr>
          </a:p>
        </p:txBody>
      </p:sp>
    </p:spTree>
    <p:extLst>
      <p:ext uri="{BB962C8B-B14F-4D97-AF65-F5344CB8AC3E}">
        <p14:creationId xmlns:p14="http://schemas.microsoft.com/office/powerpoint/2010/main" val="2982726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C3EC303-E65E-3FB3-2657-9CA1DE8ABBC1}"/>
              </a:ext>
            </a:extLst>
          </p:cNvPr>
          <p:cNvPicPr>
            <a:picLocks noChangeAspect="1"/>
          </p:cNvPicPr>
          <p:nvPr/>
        </p:nvPicPr>
        <p:blipFill>
          <a:blip r:embed="rId3"/>
          <a:stretch>
            <a:fillRect/>
          </a:stretch>
        </p:blipFill>
        <p:spPr>
          <a:xfrm>
            <a:off x="1629246" y="50800"/>
            <a:ext cx="5885509" cy="4767263"/>
          </a:xfrm>
          <a:prstGeom prst="rect">
            <a:avLst/>
          </a:prstGeom>
          <a:noFill/>
        </p:spPr>
      </p:pic>
      <p:sp>
        <p:nvSpPr>
          <p:cNvPr id="3" name="Platshållare för sidfot 2">
            <a:extLst>
              <a:ext uri="{FF2B5EF4-FFF2-40B4-BE49-F238E27FC236}">
                <a16:creationId xmlns:a16="http://schemas.microsoft.com/office/drawing/2014/main" id="{B139ABD7-6B92-E2BC-E3D7-84AF128FADAD}"/>
              </a:ext>
            </a:extLst>
          </p:cNvPr>
          <p:cNvSpPr>
            <a:spLocks noGrp="1"/>
          </p:cNvSpPr>
          <p:nvPr>
            <p:ph type="ftr" sz="quarter" idx="11"/>
          </p:nvPr>
        </p:nvSpPr>
        <p:spPr/>
        <p:txBody>
          <a:bodyPr/>
          <a:lstStyle/>
          <a:p>
            <a:pPr algn="l">
              <a:spcAft>
                <a:spcPts val="600"/>
              </a:spcAft>
            </a:pPr>
            <a:r>
              <a:rPr lang="sv-SE"/>
              <a:t>NATURVÅRDSVERKET | SWEDISH ENVIRONMENTAL PROTECTION AGENCY</a:t>
            </a:r>
          </a:p>
        </p:txBody>
      </p:sp>
      <p:sp>
        <p:nvSpPr>
          <p:cNvPr id="4" name="Platshållare för bildnummer 3" hidden="1">
            <a:extLst>
              <a:ext uri="{FF2B5EF4-FFF2-40B4-BE49-F238E27FC236}">
                <a16:creationId xmlns:a16="http://schemas.microsoft.com/office/drawing/2014/main" id="{803B06A4-FCF6-3C28-FD2B-0A6DAB406F2F}"/>
              </a:ext>
            </a:extLst>
          </p:cNvPr>
          <p:cNvSpPr>
            <a:spLocks noGrp="1"/>
          </p:cNvSpPr>
          <p:nvPr>
            <p:ph type="sldNum" sz="quarter" idx="12"/>
          </p:nvPr>
        </p:nvSpPr>
        <p:spPr/>
        <p:txBody>
          <a:bodyPr/>
          <a:lstStyle/>
          <a:p>
            <a:pPr>
              <a:spcAft>
                <a:spcPts val="600"/>
              </a:spcAft>
            </a:pPr>
            <a:fld id="{1844E2AD-2CA4-4022-8F3B-D585D66E2E30}" type="slidenum">
              <a:rPr lang="sv-SE" smtClean="0"/>
              <a:pPr>
                <a:spcAft>
                  <a:spcPts val="600"/>
                </a:spcAft>
              </a:pPr>
              <a:t>27</a:t>
            </a:fld>
            <a:endParaRPr lang="sv-SE"/>
          </a:p>
        </p:txBody>
      </p:sp>
    </p:spTree>
    <p:extLst>
      <p:ext uri="{BB962C8B-B14F-4D97-AF65-F5344CB8AC3E}">
        <p14:creationId xmlns:p14="http://schemas.microsoft.com/office/powerpoint/2010/main" val="2809224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739F49FC-046D-93C0-AA08-C3AD2B3ECB77}"/>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053B6988-89BF-BAFE-E2D2-E4C6049BC77A}"/>
              </a:ext>
            </a:extLst>
          </p:cNvPr>
          <p:cNvSpPr>
            <a:spLocks noGrp="1"/>
          </p:cNvSpPr>
          <p:nvPr>
            <p:ph type="sldNum" sz="quarter" idx="12"/>
          </p:nvPr>
        </p:nvSpPr>
        <p:spPr/>
        <p:txBody>
          <a:bodyPr/>
          <a:lstStyle/>
          <a:p>
            <a:fld id="{1844E2AD-2CA4-4022-8F3B-D585D66E2E30}" type="slidenum">
              <a:rPr lang="sv-SE" smtClean="0"/>
              <a:pPr/>
              <a:t>28</a:t>
            </a:fld>
            <a:endParaRPr lang="sv-SE"/>
          </a:p>
        </p:txBody>
      </p:sp>
      <p:sp>
        <p:nvSpPr>
          <p:cNvPr id="6" name="Platshållare för text 5">
            <a:extLst>
              <a:ext uri="{FF2B5EF4-FFF2-40B4-BE49-F238E27FC236}">
                <a16:creationId xmlns:a16="http://schemas.microsoft.com/office/drawing/2014/main" id="{C79304E1-AE4F-CB15-9189-739DF452A98F}"/>
              </a:ext>
            </a:extLst>
          </p:cNvPr>
          <p:cNvSpPr>
            <a:spLocks noGrp="1"/>
          </p:cNvSpPr>
          <p:nvPr>
            <p:ph type="body" sz="quarter" idx="14"/>
          </p:nvPr>
        </p:nvSpPr>
        <p:spPr>
          <a:xfrm>
            <a:off x="287525" y="1615408"/>
            <a:ext cx="4907090" cy="3024336"/>
          </a:xfrm>
        </p:spPr>
        <p:txBody>
          <a:bodyPr/>
          <a:lstStyle/>
          <a:p>
            <a:r>
              <a:rPr lang="sv-SE" dirty="0">
                <a:hlinkClick r:id="rId3"/>
              </a:rPr>
              <a:t>Grön infrastruktur Sverige runt (naturvardsverket.se)</a:t>
            </a:r>
            <a:br>
              <a:rPr lang="sv-SE" dirty="0"/>
            </a:br>
            <a:endParaRPr lang="sv-SE" dirty="0"/>
          </a:p>
          <a:p>
            <a:r>
              <a:rPr lang="sv-SE" dirty="0">
                <a:hlinkClick r:id="rId4"/>
              </a:rPr>
              <a:t>Resultat av samverkansprojekt som genomförts under 2021 och 2022 </a:t>
            </a:r>
            <a:endParaRPr lang="sv-SE" dirty="0"/>
          </a:p>
        </p:txBody>
      </p:sp>
      <p:sp>
        <p:nvSpPr>
          <p:cNvPr id="7" name="Rubrik 6">
            <a:extLst>
              <a:ext uri="{FF2B5EF4-FFF2-40B4-BE49-F238E27FC236}">
                <a16:creationId xmlns:a16="http://schemas.microsoft.com/office/drawing/2014/main" id="{9999EAA9-109D-6F6F-A3F6-A453BD1F009D}"/>
              </a:ext>
            </a:extLst>
          </p:cNvPr>
          <p:cNvSpPr>
            <a:spLocks noGrp="1"/>
          </p:cNvSpPr>
          <p:nvPr>
            <p:ph type="title"/>
          </p:nvPr>
        </p:nvSpPr>
        <p:spPr/>
        <p:txBody>
          <a:bodyPr/>
          <a:lstStyle/>
          <a:p>
            <a:r>
              <a:rPr lang="sv-SE"/>
              <a:t>Hitta exempel på projekt från ditt län!</a:t>
            </a:r>
          </a:p>
        </p:txBody>
      </p:sp>
      <p:pic>
        <p:nvPicPr>
          <p:cNvPr id="13" name="Bildobjekt 12">
            <a:extLst>
              <a:ext uri="{FF2B5EF4-FFF2-40B4-BE49-F238E27FC236}">
                <a16:creationId xmlns:a16="http://schemas.microsoft.com/office/drawing/2014/main" id="{CE026B24-5927-DB57-839D-28854E702625}"/>
              </a:ext>
            </a:extLst>
          </p:cNvPr>
          <p:cNvPicPr>
            <a:picLocks noChangeAspect="1"/>
          </p:cNvPicPr>
          <p:nvPr/>
        </p:nvPicPr>
        <p:blipFill>
          <a:blip r:embed="rId5"/>
          <a:stretch>
            <a:fillRect/>
          </a:stretch>
        </p:blipFill>
        <p:spPr>
          <a:xfrm rot="1159367">
            <a:off x="6350037" y="1221397"/>
            <a:ext cx="2368371" cy="334046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Bildobjekt 8">
            <a:extLst>
              <a:ext uri="{FF2B5EF4-FFF2-40B4-BE49-F238E27FC236}">
                <a16:creationId xmlns:a16="http://schemas.microsoft.com/office/drawing/2014/main" id="{54ACD1FD-94FC-DEBD-5FB7-2B3B7F4DD55C}"/>
              </a:ext>
            </a:extLst>
          </p:cNvPr>
          <p:cNvPicPr>
            <a:picLocks noChangeAspect="1"/>
          </p:cNvPicPr>
          <p:nvPr/>
        </p:nvPicPr>
        <p:blipFill>
          <a:blip r:embed="rId6"/>
          <a:stretch>
            <a:fillRect/>
          </a:stretch>
        </p:blipFill>
        <p:spPr>
          <a:xfrm rot="1152604">
            <a:off x="6312634" y="841674"/>
            <a:ext cx="2306463" cy="327185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Bildobjekt 10">
            <a:extLst>
              <a:ext uri="{FF2B5EF4-FFF2-40B4-BE49-F238E27FC236}">
                <a16:creationId xmlns:a16="http://schemas.microsoft.com/office/drawing/2014/main" id="{09E8AE76-63C3-25EA-4FCF-72EF924D2522}"/>
              </a:ext>
            </a:extLst>
          </p:cNvPr>
          <p:cNvPicPr>
            <a:picLocks noChangeAspect="1"/>
          </p:cNvPicPr>
          <p:nvPr/>
        </p:nvPicPr>
        <p:blipFill>
          <a:blip r:embed="rId7"/>
          <a:stretch>
            <a:fillRect/>
          </a:stretch>
        </p:blipFill>
        <p:spPr>
          <a:xfrm rot="1189229">
            <a:off x="6051935" y="134160"/>
            <a:ext cx="2414134" cy="34050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 name="Bildobjekt 2">
            <a:extLst>
              <a:ext uri="{FF2B5EF4-FFF2-40B4-BE49-F238E27FC236}">
                <a16:creationId xmlns:a16="http://schemas.microsoft.com/office/drawing/2014/main" id="{01DF41D4-09BB-C9F2-406B-BF0D01D1D754}"/>
              </a:ext>
            </a:extLst>
          </p:cNvPr>
          <p:cNvPicPr>
            <a:picLocks noChangeAspect="1"/>
          </p:cNvPicPr>
          <p:nvPr/>
        </p:nvPicPr>
        <p:blipFill>
          <a:blip r:embed="rId8"/>
          <a:stretch>
            <a:fillRect/>
          </a:stretch>
        </p:blipFill>
        <p:spPr>
          <a:xfrm>
            <a:off x="194630" y="3190110"/>
            <a:ext cx="5247255" cy="1152128"/>
          </a:xfrm>
          <a:prstGeom prst="rect">
            <a:avLst/>
          </a:prstGeom>
        </p:spPr>
      </p:pic>
    </p:spTree>
    <p:extLst>
      <p:ext uri="{BB962C8B-B14F-4D97-AF65-F5344CB8AC3E}">
        <p14:creationId xmlns:p14="http://schemas.microsoft.com/office/powerpoint/2010/main" val="1633967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30A0E7F3-9215-E508-8BAE-167A8EA1CDEE}"/>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90CC55EC-1568-1362-4255-D471539FED72}"/>
              </a:ext>
            </a:extLst>
          </p:cNvPr>
          <p:cNvSpPr>
            <a:spLocks noGrp="1"/>
          </p:cNvSpPr>
          <p:nvPr>
            <p:ph type="sldNum" sz="quarter" idx="12"/>
          </p:nvPr>
        </p:nvSpPr>
        <p:spPr/>
        <p:txBody>
          <a:bodyPr/>
          <a:lstStyle/>
          <a:p>
            <a:fld id="{1844E2AD-2CA4-4022-8F3B-D585D66E2E30}" type="slidenum">
              <a:rPr lang="sv-SE" smtClean="0"/>
              <a:pPr/>
              <a:t>29</a:t>
            </a:fld>
            <a:endParaRPr lang="sv-SE"/>
          </a:p>
        </p:txBody>
      </p:sp>
      <p:sp>
        <p:nvSpPr>
          <p:cNvPr id="6" name="Platshållare för text 5">
            <a:extLst>
              <a:ext uri="{FF2B5EF4-FFF2-40B4-BE49-F238E27FC236}">
                <a16:creationId xmlns:a16="http://schemas.microsoft.com/office/drawing/2014/main" id="{A250D9E6-9FA3-A2EC-BE22-B7121003142F}"/>
              </a:ext>
            </a:extLst>
          </p:cNvPr>
          <p:cNvSpPr>
            <a:spLocks noGrp="1"/>
          </p:cNvSpPr>
          <p:nvPr>
            <p:ph type="body" sz="quarter" idx="14"/>
          </p:nvPr>
        </p:nvSpPr>
        <p:spPr>
          <a:xfrm>
            <a:off x="323528" y="1563638"/>
            <a:ext cx="3513407" cy="3024336"/>
          </a:xfrm>
        </p:spPr>
        <p:txBody>
          <a:bodyPr/>
          <a:lstStyle/>
          <a:p>
            <a:pPr marL="0" indent="0">
              <a:buNone/>
            </a:pPr>
            <a:endParaRPr lang="sv-SE" dirty="0">
              <a:hlinkClick r:id="rId3">
                <a:extLst>
                  <a:ext uri="{A12FA001-AC4F-418D-AE19-62706E023703}">
                    <ahyp:hlinkClr xmlns:ahyp="http://schemas.microsoft.com/office/drawing/2018/hyperlinkcolor" val="tx"/>
                  </a:ext>
                </a:extLst>
              </a:hlinkClick>
            </a:endParaRPr>
          </a:p>
          <a:p>
            <a:pPr marL="0" indent="0">
              <a:buNone/>
            </a:pPr>
            <a:endParaRPr lang="sv-SE" dirty="0"/>
          </a:p>
          <a:p>
            <a:r>
              <a:rPr lang="sv-SE" dirty="0">
                <a:hlinkClick r:id="rId4">
                  <a:extLst>
                    <a:ext uri="{A12FA001-AC4F-418D-AE19-62706E023703}">
                      <ahyp:hlinkClr xmlns:ahyp="http://schemas.microsoft.com/office/drawing/2018/hyperlinkcolor" val="tx"/>
                    </a:ext>
                  </a:extLst>
                </a:hlinkClick>
              </a:rPr>
              <a:t>Filmer med goda exempel (naturvardsverket.se)</a:t>
            </a:r>
            <a:br>
              <a:rPr lang="sv-SE" dirty="0"/>
            </a:br>
            <a:endParaRPr lang="sv-SE" dirty="0"/>
          </a:p>
          <a:p>
            <a:r>
              <a:rPr lang="sv-SE" dirty="0">
                <a:hlinkClick r:id="rId5">
                  <a:extLst>
                    <a:ext uri="{A12FA001-AC4F-418D-AE19-62706E023703}">
                      <ahyp:hlinkClr xmlns:ahyp="http://schemas.microsoft.com/office/drawing/2018/hyperlinkcolor" val="tx"/>
                    </a:ext>
                  </a:extLst>
                </a:hlinkClick>
              </a:rPr>
              <a:t>Kommunikationsmaterial (naturvardsverket.se)</a:t>
            </a:r>
            <a:endParaRPr lang="sv-SE" dirty="0"/>
          </a:p>
        </p:txBody>
      </p:sp>
      <p:pic>
        <p:nvPicPr>
          <p:cNvPr id="13" name="Bildobjekt 12">
            <a:extLst>
              <a:ext uri="{FF2B5EF4-FFF2-40B4-BE49-F238E27FC236}">
                <a16:creationId xmlns:a16="http://schemas.microsoft.com/office/drawing/2014/main" id="{5C437EA0-AD4A-892D-415E-F2ED5D854352}"/>
              </a:ext>
            </a:extLst>
          </p:cNvPr>
          <p:cNvPicPr>
            <a:picLocks noChangeAspect="1"/>
          </p:cNvPicPr>
          <p:nvPr/>
        </p:nvPicPr>
        <p:blipFill>
          <a:blip r:embed="rId6"/>
          <a:stretch>
            <a:fillRect/>
          </a:stretch>
        </p:blipFill>
        <p:spPr>
          <a:xfrm>
            <a:off x="3690567" y="2842576"/>
            <a:ext cx="3582282" cy="2027080"/>
          </a:xfrm>
          <a:prstGeom prst="rect">
            <a:avLst/>
          </a:prstGeom>
        </p:spPr>
      </p:pic>
      <p:pic>
        <p:nvPicPr>
          <p:cNvPr id="15" name="Bildobjekt 14">
            <a:extLst>
              <a:ext uri="{FF2B5EF4-FFF2-40B4-BE49-F238E27FC236}">
                <a16:creationId xmlns:a16="http://schemas.microsoft.com/office/drawing/2014/main" id="{BF475A85-43F4-77C1-DDEA-528715BE3F02}"/>
              </a:ext>
            </a:extLst>
          </p:cNvPr>
          <p:cNvPicPr>
            <a:picLocks noChangeAspect="1"/>
          </p:cNvPicPr>
          <p:nvPr/>
        </p:nvPicPr>
        <p:blipFill>
          <a:blip r:embed="rId7"/>
          <a:stretch>
            <a:fillRect/>
          </a:stretch>
        </p:blipFill>
        <p:spPr>
          <a:xfrm>
            <a:off x="6466346" y="-125372"/>
            <a:ext cx="2764388" cy="3440352"/>
          </a:xfrm>
          <a:prstGeom prst="rect">
            <a:avLst/>
          </a:prstGeom>
        </p:spPr>
      </p:pic>
      <p:pic>
        <p:nvPicPr>
          <p:cNvPr id="16" name="Bildobjekt 15">
            <a:extLst>
              <a:ext uri="{FF2B5EF4-FFF2-40B4-BE49-F238E27FC236}">
                <a16:creationId xmlns:a16="http://schemas.microsoft.com/office/drawing/2014/main" id="{23A3ECAF-357A-AF19-E277-E69755B11FA2}"/>
              </a:ext>
            </a:extLst>
          </p:cNvPr>
          <p:cNvPicPr>
            <a:picLocks noChangeAspect="1"/>
          </p:cNvPicPr>
          <p:nvPr/>
        </p:nvPicPr>
        <p:blipFill>
          <a:blip r:embed="rId8"/>
          <a:stretch>
            <a:fillRect/>
          </a:stretch>
        </p:blipFill>
        <p:spPr>
          <a:xfrm rot="20746782">
            <a:off x="4255786" y="1040711"/>
            <a:ext cx="1901252" cy="2183916"/>
          </a:xfrm>
          <a:prstGeom prst="rect">
            <a:avLst/>
          </a:prstGeom>
        </p:spPr>
      </p:pic>
      <p:sp>
        <p:nvSpPr>
          <p:cNvPr id="19" name="Rubrik 6">
            <a:extLst>
              <a:ext uri="{FF2B5EF4-FFF2-40B4-BE49-F238E27FC236}">
                <a16:creationId xmlns:a16="http://schemas.microsoft.com/office/drawing/2014/main" id="{D0DC420F-F913-6FDE-E11D-3A5A1B80C1FE}"/>
              </a:ext>
            </a:extLst>
          </p:cNvPr>
          <p:cNvSpPr txBox="1">
            <a:spLocks/>
          </p:cNvSpPr>
          <p:nvPr/>
        </p:nvSpPr>
        <p:spPr>
          <a:xfrm>
            <a:off x="493304" y="270634"/>
            <a:ext cx="5832648" cy="1152128"/>
          </a:xfrm>
          <a:prstGeom prst="rect">
            <a:avLst/>
          </a:prstGeom>
        </p:spPr>
        <p:txBody>
          <a:bodyPr vert="horz" lIns="91440" tIns="45720" rIns="91440" bIns="45720" rtlCol="0" anchor="t">
            <a:noAutofit/>
          </a:bodyPr>
          <a:lstStyle>
            <a:lvl1pPr algn="l" defTabSz="685800" rtl="0" eaLnBrk="1" latinLnBrk="0" hangingPunct="1">
              <a:lnSpc>
                <a:spcPts val="3960"/>
              </a:lnSpc>
              <a:spcBef>
                <a:spcPct val="0"/>
              </a:spcBef>
              <a:buNone/>
              <a:defRPr sz="3600" kern="1200">
                <a:solidFill>
                  <a:schemeClr val="accent2"/>
                </a:solidFill>
                <a:latin typeface="+mj-lt"/>
                <a:ea typeface="+mj-ea"/>
                <a:cs typeface="+mj-cs"/>
              </a:defRPr>
            </a:lvl1pPr>
          </a:lstStyle>
          <a:p>
            <a:r>
              <a:rPr lang="sv-SE" dirty="0"/>
              <a:t>Stort utbud av kommunikationsmaterial</a:t>
            </a:r>
          </a:p>
        </p:txBody>
      </p:sp>
    </p:spTree>
    <p:extLst>
      <p:ext uri="{BB962C8B-B14F-4D97-AF65-F5344CB8AC3E}">
        <p14:creationId xmlns:p14="http://schemas.microsoft.com/office/powerpoint/2010/main" val="424477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C9C9"/>
        </a:solidFill>
        <a:effectLst/>
      </p:bgPr>
    </p:bg>
    <p:spTree>
      <p:nvGrpSpPr>
        <p:cNvPr id="1" name=""/>
        <p:cNvGrpSpPr/>
        <p:nvPr/>
      </p:nvGrpSpPr>
      <p:grpSpPr>
        <a:xfrm>
          <a:off x="0" y="0"/>
          <a:ext cx="0" cy="0"/>
          <a:chOff x="0" y="0"/>
          <a:chExt cx="0" cy="0"/>
        </a:xfrm>
      </p:grpSpPr>
      <p:pic>
        <p:nvPicPr>
          <p:cNvPr id="12" name="Bildobjekt 11" descr="En bild som visar fågel, rovfågel, örn, utomhus&#10;&#10;Automatiskt genererad beskrivning">
            <a:extLst>
              <a:ext uri="{FF2B5EF4-FFF2-40B4-BE49-F238E27FC236}">
                <a16:creationId xmlns:a16="http://schemas.microsoft.com/office/drawing/2014/main" id="{BCA97156-7E05-D403-EEEF-9B4DD654BFF3}"/>
              </a:ext>
            </a:extLst>
          </p:cNvPr>
          <p:cNvPicPr>
            <a:picLocks noChangeAspect="1"/>
          </p:cNvPicPr>
          <p:nvPr/>
        </p:nvPicPr>
        <p:blipFill rotWithShape="1">
          <a:blip r:embed="rId3">
            <a:alphaModFix amt="8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6236"/>
          <a:stretch/>
        </p:blipFill>
        <p:spPr>
          <a:xfrm>
            <a:off x="-1214382" y="-181627"/>
            <a:ext cx="5206666" cy="5051283"/>
          </a:xfrm>
          <a:prstGeom prst="rect">
            <a:avLst/>
          </a:prstGeom>
          <a:ln>
            <a:noFill/>
          </a:ln>
          <a:effectLst>
            <a:softEdge rad="112500"/>
          </a:effectLst>
        </p:spPr>
      </p:pic>
      <p:sp>
        <p:nvSpPr>
          <p:cNvPr id="2" name="Platshållare för sidfot 1">
            <a:extLst>
              <a:ext uri="{FF2B5EF4-FFF2-40B4-BE49-F238E27FC236}">
                <a16:creationId xmlns:a16="http://schemas.microsoft.com/office/drawing/2014/main" id="{6BE17894-6132-745B-AB59-C413F7E1B66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2DB7D683-3BB2-9B92-5AF3-632B4D72D789}"/>
              </a:ext>
            </a:extLst>
          </p:cNvPr>
          <p:cNvSpPr>
            <a:spLocks noGrp="1"/>
          </p:cNvSpPr>
          <p:nvPr>
            <p:ph type="sldNum" sz="quarter" idx="12"/>
          </p:nvPr>
        </p:nvSpPr>
        <p:spPr/>
        <p:txBody>
          <a:bodyPr/>
          <a:lstStyle/>
          <a:p>
            <a:fld id="{1844E2AD-2CA4-4022-8F3B-D585D66E2E30}" type="slidenum">
              <a:rPr lang="sv-SE" smtClean="0"/>
              <a:pPr/>
              <a:t>3</a:t>
            </a:fld>
            <a:endParaRPr lang="sv-SE"/>
          </a:p>
        </p:txBody>
      </p:sp>
      <p:sp>
        <p:nvSpPr>
          <p:cNvPr id="7" name="Rubrik 1">
            <a:extLst>
              <a:ext uri="{FF2B5EF4-FFF2-40B4-BE49-F238E27FC236}">
                <a16:creationId xmlns:a16="http://schemas.microsoft.com/office/drawing/2014/main" id="{A3C0AD2D-0522-6A7C-BB0B-FE3583C2FF89}"/>
              </a:ext>
            </a:extLst>
          </p:cNvPr>
          <p:cNvSpPr txBox="1">
            <a:spLocks/>
          </p:cNvSpPr>
          <p:nvPr/>
        </p:nvSpPr>
        <p:spPr>
          <a:xfrm>
            <a:off x="1280220" y="456916"/>
            <a:ext cx="8136000" cy="958075"/>
          </a:xfrm>
          <a:prstGeom prst="rect">
            <a:avLst/>
          </a:prstGeom>
        </p:spPr>
        <p:txBody>
          <a:bodyPr vert="horz" lIns="91440" tIns="45720" rIns="91440" bIns="45720" rtlCol="0" anchor="t">
            <a:noAutofit/>
          </a:bodyPr>
          <a:lstStyle>
            <a:lvl1pPr algn="l" defTabSz="685800" rtl="0" eaLnBrk="1" latinLnBrk="0" hangingPunct="1">
              <a:lnSpc>
                <a:spcPts val="3960"/>
              </a:lnSpc>
              <a:spcBef>
                <a:spcPct val="0"/>
              </a:spcBef>
              <a:buNone/>
              <a:defRPr sz="3600" kern="1200">
                <a:solidFill>
                  <a:schemeClr val="accent2"/>
                </a:solidFill>
                <a:latin typeface="+mj-lt"/>
                <a:ea typeface="+mj-ea"/>
                <a:cs typeface="+mj-cs"/>
              </a:defRPr>
            </a:lvl1pPr>
          </a:lstStyle>
          <a:p>
            <a:r>
              <a:rPr lang="sv-SE"/>
              <a:t>Grön infrastruktur – se hela landskapet!</a:t>
            </a:r>
          </a:p>
        </p:txBody>
      </p:sp>
      <p:sp>
        <p:nvSpPr>
          <p:cNvPr id="9" name="textruta 8">
            <a:extLst>
              <a:ext uri="{FF2B5EF4-FFF2-40B4-BE49-F238E27FC236}">
                <a16:creationId xmlns:a16="http://schemas.microsoft.com/office/drawing/2014/main" id="{D58DBAED-EE80-119D-6E56-425F0C91FE80}"/>
              </a:ext>
            </a:extLst>
          </p:cNvPr>
          <p:cNvSpPr txBox="1"/>
          <p:nvPr/>
        </p:nvSpPr>
        <p:spPr>
          <a:xfrm>
            <a:off x="3153593" y="1231991"/>
            <a:ext cx="4819600" cy="2585323"/>
          </a:xfrm>
          <a:prstGeom prst="rect">
            <a:avLst/>
          </a:prstGeom>
          <a:noFill/>
        </p:spPr>
        <p:txBody>
          <a:bodyPr wrap="square">
            <a:spAutoFit/>
          </a:bodyPr>
          <a:lstStyle/>
          <a:p>
            <a:r>
              <a:rPr lang="sv-SE" dirty="0"/>
              <a:t>Tänk dig att du är en örn som fl</a:t>
            </a:r>
            <a:r>
              <a:rPr lang="sv-SE" sz="1800" dirty="0"/>
              <a:t>yger över landskapet där du bor</a:t>
            </a:r>
            <a:r>
              <a:rPr lang="sv-SE" dirty="0"/>
              <a:t>. </a:t>
            </a:r>
          </a:p>
          <a:p>
            <a:endParaRPr lang="sv-SE" dirty="0"/>
          </a:p>
          <a:p>
            <a:r>
              <a:rPr lang="sv-SE" dirty="0"/>
              <a:t>Hur ser det ut, varierande eller enformigt? Breder vida</a:t>
            </a:r>
            <a:r>
              <a:rPr lang="sv-SE" sz="1800" dirty="0"/>
              <a:t> öppna landskap ut sig, ser du skogsområden? Ser du vattendrag som slingrar sig fram</a:t>
            </a:r>
            <a:r>
              <a:rPr lang="sv-SE" dirty="0"/>
              <a:t>, eller kanske någon sjö eller kustremsa? </a:t>
            </a:r>
            <a:br>
              <a:rPr lang="sv-SE" dirty="0"/>
            </a:br>
            <a:endParaRPr lang="sv-SE" dirty="0"/>
          </a:p>
        </p:txBody>
      </p:sp>
      <p:sp>
        <p:nvSpPr>
          <p:cNvPr id="11" name="textruta 10">
            <a:extLst>
              <a:ext uri="{FF2B5EF4-FFF2-40B4-BE49-F238E27FC236}">
                <a16:creationId xmlns:a16="http://schemas.microsoft.com/office/drawing/2014/main" id="{8DCAB625-7DBD-2195-3311-029A60DA7781}"/>
              </a:ext>
            </a:extLst>
          </p:cNvPr>
          <p:cNvSpPr txBox="1"/>
          <p:nvPr/>
        </p:nvSpPr>
        <p:spPr>
          <a:xfrm>
            <a:off x="3928590" y="3817314"/>
            <a:ext cx="4578178" cy="646331"/>
          </a:xfrm>
          <a:prstGeom prst="rect">
            <a:avLst/>
          </a:prstGeom>
          <a:noFill/>
        </p:spPr>
        <p:txBody>
          <a:bodyPr wrap="square">
            <a:spAutoFit/>
          </a:bodyPr>
          <a:lstStyle/>
          <a:p>
            <a:r>
              <a:rPr lang="sv-SE" sz="1800" dirty="0"/>
              <a:t>Kan du se något i landskapet som skär av dessa sammanhängande områden? </a:t>
            </a:r>
          </a:p>
        </p:txBody>
      </p:sp>
    </p:spTree>
    <p:extLst>
      <p:ext uri="{BB962C8B-B14F-4D97-AF65-F5344CB8AC3E}">
        <p14:creationId xmlns:p14="http://schemas.microsoft.com/office/powerpoint/2010/main" val="2581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A16EDFB4-6A99-D384-238F-C00523AF7FE0}"/>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76734443-DEA9-650B-B9FA-9901998B8A58}"/>
              </a:ext>
            </a:extLst>
          </p:cNvPr>
          <p:cNvSpPr>
            <a:spLocks noGrp="1"/>
          </p:cNvSpPr>
          <p:nvPr>
            <p:ph type="sldNum" sz="quarter" idx="12"/>
          </p:nvPr>
        </p:nvSpPr>
        <p:spPr/>
        <p:txBody>
          <a:bodyPr/>
          <a:lstStyle/>
          <a:p>
            <a:fld id="{1844E2AD-2CA4-4022-8F3B-D585D66E2E30}" type="slidenum">
              <a:rPr lang="sv-SE" smtClean="0"/>
              <a:pPr/>
              <a:t>30</a:t>
            </a:fld>
            <a:endParaRPr lang="sv-SE"/>
          </a:p>
        </p:txBody>
      </p:sp>
      <p:pic>
        <p:nvPicPr>
          <p:cNvPr id="8" name="Bildobjekt 7" descr="En bild som visar klädsel, person, fotbeklädnader, person&#10;&#10;Automatiskt genererad beskrivning">
            <a:extLst>
              <a:ext uri="{FF2B5EF4-FFF2-40B4-BE49-F238E27FC236}">
                <a16:creationId xmlns:a16="http://schemas.microsoft.com/office/drawing/2014/main" id="{4855CBB4-8C5D-5B2C-AB5A-F6A2B1819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363" y="520313"/>
            <a:ext cx="4767087" cy="4102873"/>
          </a:xfrm>
          <a:prstGeom prst="rect">
            <a:avLst/>
          </a:prstGeom>
        </p:spPr>
      </p:pic>
      <p:sp>
        <p:nvSpPr>
          <p:cNvPr id="5" name="textruta 4">
            <a:extLst>
              <a:ext uri="{FF2B5EF4-FFF2-40B4-BE49-F238E27FC236}">
                <a16:creationId xmlns:a16="http://schemas.microsoft.com/office/drawing/2014/main" id="{90F82298-F73A-F3C7-10A2-F671AB4D7DA7}"/>
              </a:ext>
            </a:extLst>
          </p:cNvPr>
          <p:cNvSpPr txBox="1"/>
          <p:nvPr/>
        </p:nvSpPr>
        <p:spPr>
          <a:xfrm>
            <a:off x="323528" y="1607147"/>
            <a:ext cx="3538149" cy="1631216"/>
          </a:xfrm>
          <a:prstGeom prst="rect">
            <a:avLst/>
          </a:prstGeom>
          <a:noFill/>
        </p:spPr>
        <p:txBody>
          <a:bodyPr wrap="square">
            <a:spAutoFit/>
          </a:bodyPr>
          <a:lstStyle/>
          <a:p>
            <a:r>
              <a:rPr lang="sv-SE" sz="2800" b="1" dirty="0">
                <a:solidFill>
                  <a:schemeClr val="tx1">
                    <a:lumMod val="65000"/>
                    <a:lumOff val="35000"/>
                  </a:schemeClr>
                </a:solidFill>
              </a:rPr>
              <a:t>Samarbete ger mer! </a:t>
            </a:r>
            <a:br>
              <a:rPr lang="sv-SE" sz="2800" b="1" dirty="0">
                <a:solidFill>
                  <a:schemeClr val="tx1">
                    <a:lumMod val="65000"/>
                    <a:lumOff val="35000"/>
                  </a:schemeClr>
                </a:solidFill>
              </a:rPr>
            </a:br>
            <a:r>
              <a:rPr lang="sv-SE" dirty="0"/>
              <a:t>Om vi samarbetar kan vi åstadkomma fler positiva effekter och behålla mångfalden i våra svenska landskap. </a:t>
            </a:r>
          </a:p>
        </p:txBody>
      </p:sp>
      <p:sp>
        <p:nvSpPr>
          <p:cNvPr id="7" name="textruta 6">
            <a:extLst>
              <a:ext uri="{FF2B5EF4-FFF2-40B4-BE49-F238E27FC236}">
                <a16:creationId xmlns:a16="http://schemas.microsoft.com/office/drawing/2014/main" id="{3F0FDBB5-7EC2-717E-F882-B829C8700F40}"/>
              </a:ext>
            </a:extLst>
          </p:cNvPr>
          <p:cNvSpPr txBox="1"/>
          <p:nvPr/>
        </p:nvSpPr>
        <p:spPr>
          <a:xfrm>
            <a:off x="7684247" y="4669601"/>
            <a:ext cx="4574988" cy="200055"/>
          </a:xfrm>
          <a:prstGeom prst="rect">
            <a:avLst/>
          </a:prstGeom>
          <a:noFill/>
        </p:spPr>
        <p:txBody>
          <a:bodyPr wrap="square">
            <a:spAutoFit/>
          </a:bodyPr>
          <a:lstStyle/>
          <a:p>
            <a:r>
              <a:rPr lang="sv-SE" sz="700" dirty="0"/>
              <a:t>Illustration: Kjell Ström </a:t>
            </a:r>
            <a:endParaRPr lang="sv-SE" sz="700" b="1" kern="1200" dirty="0">
              <a:solidFill>
                <a:schemeClr val="tx1"/>
              </a:solidFill>
              <a:effectLst/>
              <a:latin typeface="+mn-lt"/>
              <a:cs typeface="Calibri"/>
            </a:endParaRPr>
          </a:p>
        </p:txBody>
      </p:sp>
    </p:spTree>
    <p:extLst>
      <p:ext uri="{BB962C8B-B14F-4D97-AF65-F5344CB8AC3E}">
        <p14:creationId xmlns:p14="http://schemas.microsoft.com/office/powerpoint/2010/main" val="2430975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5" descr="En bild som visar växt, blomma&#10;&#10;Automatiskt genererad beskrivning">
            <a:extLst>
              <a:ext uri="{FF2B5EF4-FFF2-40B4-BE49-F238E27FC236}">
                <a16:creationId xmlns:a16="http://schemas.microsoft.com/office/drawing/2014/main" id="{BC40CC8D-186E-57B4-E1F8-11ED82E2F95B}"/>
              </a:ext>
            </a:extLst>
          </p:cNvPr>
          <p:cNvPicPr>
            <a:picLocks noGrp="1" noChangeAspect="1"/>
          </p:cNvPicPr>
          <p:nvPr>
            <p:ph type="pic" sz="quarter" idx="13"/>
          </p:nvPr>
        </p:nvPicPr>
        <p:blipFill>
          <a:blip r:embed="rId3"/>
          <a:srcRect t="15213" b="15213"/>
          <a:stretch/>
        </p:blipFill>
        <p:spPr/>
      </p:pic>
      <p:sp>
        <p:nvSpPr>
          <p:cNvPr id="3" name="Platshållare för sidfot 2">
            <a:extLst>
              <a:ext uri="{FF2B5EF4-FFF2-40B4-BE49-F238E27FC236}">
                <a16:creationId xmlns:a16="http://schemas.microsoft.com/office/drawing/2014/main" id="{61C45DDC-046C-F98A-EEFA-D10702E98669}"/>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5336855A-BDE9-4AFC-DD1C-D2CAF20A4F23}"/>
              </a:ext>
            </a:extLst>
          </p:cNvPr>
          <p:cNvSpPr>
            <a:spLocks noGrp="1"/>
          </p:cNvSpPr>
          <p:nvPr>
            <p:ph type="sldNum" sz="quarter" idx="12"/>
          </p:nvPr>
        </p:nvSpPr>
        <p:spPr/>
        <p:txBody>
          <a:bodyPr/>
          <a:lstStyle/>
          <a:p>
            <a:fld id="{1844E2AD-2CA4-4022-8F3B-D585D66E2E30}" type="slidenum">
              <a:rPr lang="sv-SE" smtClean="0"/>
              <a:pPr/>
              <a:t>31</a:t>
            </a:fld>
            <a:endParaRPr lang="sv-SE"/>
          </a:p>
        </p:txBody>
      </p:sp>
      <p:sp>
        <p:nvSpPr>
          <p:cNvPr id="7" name="Rubrik 3">
            <a:extLst>
              <a:ext uri="{FF2B5EF4-FFF2-40B4-BE49-F238E27FC236}">
                <a16:creationId xmlns:a16="http://schemas.microsoft.com/office/drawing/2014/main" id="{825A479B-242B-BBEC-0105-645A0FFF41C9}"/>
              </a:ext>
            </a:extLst>
          </p:cNvPr>
          <p:cNvSpPr txBox="1">
            <a:spLocks/>
          </p:cNvSpPr>
          <p:nvPr/>
        </p:nvSpPr>
        <p:spPr>
          <a:xfrm>
            <a:off x="1143000" y="304005"/>
            <a:ext cx="6858000" cy="17907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sv-SE">
                <a:cs typeface="Times New Roman"/>
              </a:rPr>
              <a:t>Tack för att ni lyssnade!</a:t>
            </a:r>
            <a:endParaRPr lang="sv-SE"/>
          </a:p>
        </p:txBody>
      </p:sp>
      <p:sp>
        <p:nvSpPr>
          <p:cNvPr id="2" name="textruta 1">
            <a:extLst>
              <a:ext uri="{FF2B5EF4-FFF2-40B4-BE49-F238E27FC236}">
                <a16:creationId xmlns:a16="http://schemas.microsoft.com/office/drawing/2014/main" id="{1AFA8D71-9BBE-FB41-19C2-060E036A71BE}"/>
              </a:ext>
            </a:extLst>
          </p:cNvPr>
          <p:cNvSpPr txBox="1"/>
          <p:nvPr/>
        </p:nvSpPr>
        <p:spPr>
          <a:xfrm>
            <a:off x="0" y="4708867"/>
            <a:ext cx="4574988" cy="200055"/>
          </a:xfrm>
          <a:prstGeom prst="rect">
            <a:avLst/>
          </a:prstGeom>
          <a:noFill/>
        </p:spPr>
        <p:txBody>
          <a:bodyPr wrap="square">
            <a:spAutoFit/>
          </a:bodyPr>
          <a:lstStyle/>
          <a:p>
            <a:r>
              <a:rPr lang="sv-SE" sz="700" dirty="0"/>
              <a:t>Illustration: Kjell Ström </a:t>
            </a:r>
            <a:endParaRPr lang="sv-SE" sz="700" b="1" kern="1200" dirty="0">
              <a:solidFill>
                <a:schemeClr val="tx1"/>
              </a:solidFill>
              <a:effectLst/>
              <a:latin typeface="+mn-lt"/>
              <a:cs typeface="Calibri"/>
            </a:endParaRPr>
          </a:p>
        </p:txBody>
      </p:sp>
    </p:spTree>
    <p:extLst>
      <p:ext uri="{BB962C8B-B14F-4D97-AF65-F5344CB8AC3E}">
        <p14:creationId xmlns:p14="http://schemas.microsoft.com/office/powerpoint/2010/main" val="2697077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B40E97C-B834-EDDD-D1DB-A36A817BFB1C}"/>
              </a:ext>
            </a:extLst>
          </p:cNvPr>
          <p:cNvSpPr txBox="1"/>
          <p:nvPr/>
        </p:nvSpPr>
        <p:spPr>
          <a:xfrm>
            <a:off x="2645831" y="699542"/>
            <a:ext cx="3852337" cy="369332"/>
          </a:xfrm>
          <a:prstGeom prst="rect">
            <a:avLst/>
          </a:prstGeom>
          <a:noFill/>
        </p:spPr>
        <p:txBody>
          <a:bodyPr wrap="none" rtlCol="0">
            <a:spAutoFit/>
          </a:bodyPr>
          <a:lstStyle/>
          <a:p>
            <a:r>
              <a:rPr lang="sv-SE"/>
              <a:t>Baspresentationen är framtagen av:</a:t>
            </a:r>
          </a:p>
        </p:txBody>
      </p:sp>
    </p:spTree>
    <p:extLst>
      <p:ext uri="{BB962C8B-B14F-4D97-AF65-F5344CB8AC3E}">
        <p14:creationId xmlns:p14="http://schemas.microsoft.com/office/powerpoint/2010/main" val="295774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gräs, utomhus, himmel, landskap&#10;&#10;Automatiskt genererad beskrivning">
            <a:extLst>
              <a:ext uri="{FF2B5EF4-FFF2-40B4-BE49-F238E27FC236}">
                <a16:creationId xmlns:a16="http://schemas.microsoft.com/office/drawing/2014/main" id="{E07F8DBF-AC79-0129-8C0F-0905D054DB3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853" r="20931"/>
          <a:stretch/>
        </p:blipFill>
        <p:spPr>
          <a:xfrm>
            <a:off x="20" y="10"/>
            <a:ext cx="4629130" cy="4869645"/>
          </a:xfrm>
          <a:noFill/>
        </p:spPr>
      </p:pic>
      <p:sp>
        <p:nvSpPr>
          <p:cNvPr id="12" name="Rubrik 1">
            <a:extLst>
              <a:ext uri="{FF2B5EF4-FFF2-40B4-BE49-F238E27FC236}">
                <a16:creationId xmlns:a16="http://schemas.microsoft.com/office/drawing/2014/main" id="{EA090D7A-8991-9C2C-AE40-40574213A131}"/>
              </a:ext>
            </a:extLst>
          </p:cNvPr>
          <p:cNvSpPr txBox="1">
            <a:spLocks/>
          </p:cNvSpPr>
          <p:nvPr/>
        </p:nvSpPr>
        <p:spPr>
          <a:xfrm>
            <a:off x="4816599" y="1131519"/>
            <a:ext cx="4263330" cy="302433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5700" kern="1200">
                <a:solidFill>
                  <a:schemeClr val="tx2"/>
                </a:solidFill>
                <a:latin typeface="+mj-lt"/>
                <a:ea typeface="+mj-ea"/>
                <a:cs typeface="+mj-cs"/>
              </a:defRPr>
            </a:lvl1pPr>
          </a:lstStyle>
          <a:p>
            <a:pPr>
              <a:spcAft>
                <a:spcPts val="600"/>
              </a:spcAft>
            </a:pPr>
            <a:r>
              <a:rPr lang="en-US" dirty="0"/>
              <a:t>Vad är </a:t>
            </a:r>
            <a:r>
              <a:rPr lang="en-US" dirty="0" err="1"/>
              <a:t>grön</a:t>
            </a:r>
            <a:r>
              <a:rPr lang="en-US" dirty="0"/>
              <a:t> </a:t>
            </a:r>
            <a:r>
              <a:rPr lang="en-US" dirty="0" err="1"/>
              <a:t>infrastruktur</a:t>
            </a:r>
            <a:r>
              <a:rPr lang="en-US" dirty="0"/>
              <a:t>?</a:t>
            </a:r>
          </a:p>
        </p:txBody>
      </p:sp>
      <p:sp>
        <p:nvSpPr>
          <p:cNvPr id="2" name="Platshållare för sidfot 1">
            <a:extLst>
              <a:ext uri="{FF2B5EF4-FFF2-40B4-BE49-F238E27FC236}">
                <a16:creationId xmlns:a16="http://schemas.microsoft.com/office/drawing/2014/main" id="{22B5E9BC-977F-C86F-5DD9-C5AD32BF168C}"/>
              </a:ext>
            </a:extLst>
          </p:cNvPr>
          <p:cNvSpPr>
            <a:spLocks noGrp="1"/>
          </p:cNvSpPr>
          <p:nvPr>
            <p:ph type="ftr" sz="quarter" idx="11"/>
          </p:nvPr>
        </p:nvSpPr>
        <p:spPr>
          <a:xfrm>
            <a:off x="323528" y="4869726"/>
            <a:ext cx="3086100" cy="273844"/>
          </a:xfrm>
        </p:spPr>
        <p:txBody>
          <a:bodyPr vert="horz" lIns="91440" tIns="45720" rIns="91440" bIns="45720" rtlCol="0" anchor="ctr">
            <a:normAutofit/>
          </a:bodyPr>
          <a:lstStyle/>
          <a:p>
            <a:pPr algn="l">
              <a:spcAft>
                <a:spcPts val="600"/>
              </a:spcAft>
            </a:pPr>
            <a:r>
              <a:rPr lang="sv-SE" b="0" i="0" kern="1200">
                <a:latin typeface="+mn-lt"/>
                <a:ea typeface="+mn-ea"/>
                <a:cs typeface="+mn-cs"/>
              </a:rPr>
              <a:t>NATURVÅRDSVERKET | SWEDISH ENVIRONMENTAL PROTECTION AGENCY</a:t>
            </a:r>
          </a:p>
        </p:txBody>
      </p:sp>
      <p:sp>
        <p:nvSpPr>
          <p:cNvPr id="17" name="Slide Number Placeholder 4">
            <a:extLst>
              <a:ext uri="{FF2B5EF4-FFF2-40B4-BE49-F238E27FC236}">
                <a16:creationId xmlns:a16="http://schemas.microsoft.com/office/drawing/2014/main" id="{3669AC9E-1A08-1E31-567A-1C5974EEB461}"/>
              </a:ext>
            </a:extLst>
          </p:cNvPr>
          <p:cNvSpPr>
            <a:spLocks noGrp="1"/>
          </p:cNvSpPr>
          <p:nvPr>
            <p:ph type="sldNum" sz="quarter" idx="12"/>
          </p:nvPr>
        </p:nvSpPr>
        <p:spPr>
          <a:xfrm>
            <a:off x="6835080" y="4869656"/>
            <a:ext cx="2057400" cy="273844"/>
          </a:xfrm>
        </p:spPr>
        <p:txBody>
          <a:bodyPr/>
          <a:lstStyle/>
          <a:p>
            <a:pPr>
              <a:spcAft>
                <a:spcPts val="600"/>
              </a:spcAft>
            </a:pPr>
            <a:fld id="{1844E2AD-2CA4-4022-8F3B-D585D66E2E30}" type="slidenum">
              <a:rPr lang="sv-SE" smtClean="0"/>
              <a:pPr>
                <a:spcAft>
                  <a:spcPts val="600"/>
                </a:spcAft>
              </a:pPr>
              <a:t>4</a:t>
            </a:fld>
            <a:endParaRPr lang="sv-SE"/>
          </a:p>
        </p:txBody>
      </p:sp>
      <p:sp>
        <p:nvSpPr>
          <p:cNvPr id="3" name="Platshållare för bildnummer 2" hidden="1">
            <a:extLst>
              <a:ext uri="{FF2B5EF4-FFF2-40B4-BE49-F238E27FC236}">
                <a16:creationId xmlns:a16="http://schemas.microsoft.com/office/drawing/2014/main" id="{1A5206D9-7E83-49D2-FED7-2641926D213C}"/>
              </a:ext>
            </a:extLst>
          </p:cNvPr>
          <p:cNvSpPr>
            <a:spLocks noGrp="1"/>
          </p:cNvSpPr>
          <p:nvPr>
            <p:ph type="sldNum" sz="quarter" idx="12"/>
          </p:nvPr>
        </p:nvSpPr>
        <p:spPr/>
        <p:txBody>
          <a:bodyPr/>
          <a:lstStyle/>
          <a:p>
            <a:pPr>
              <a:spcAft>
                <a:spcPts val="600"/>
              </a:spcAft>
            </a:pPr>
            <a:fld id="{1844E2AD-2CA4-4022-8F3B-D585D66E2E30}" type="slidenum">
              <a:rPr lang="sv-SE" smtClean="0"/>
              <a:pPr>
                <a:spcAft>
                  <a:spcPts val="600"/>
                </a:spcAft>
              </a:pPr>
              <a:t>4</a:t>
            </a:fld>
            <a:endParaRPr lang="sv-SE"/>
          </a:p>
        </p:txBody>
      </p:sp>
    </p:spTree>
    <p:extLst>
      <p:ext uri="{BB962C8B-B14F-4D97-AF65-F5344CB8AC3E}">
        <p14:creationId xmlns:p14="http://schemas.microsoft.com/office/powerpoint/2010/main" val="251037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10">
            <a:extLst>
              <a:ext uri="{FF2B5EF4-FFF2-40B4-BE49-F238E27FC236}">
                <a16:creationId xmlns:a16="http://schemas.microsoft.com/office/drawing/2014/main" id="{DC3636BB-BB1D-F4E6-9423-05C0D0D82276}"/>
              </a:ext>
            </a:extLst>
          </p:cNvPr>
          <p:cNvPicPr>
            <a:picLocks noChangeAspect="1"/>
          </p:cNvPicPr>
          <p:nvPr/>
        </p:nvPicPr>
        <p:blipFill rotWithShape="1">
          <a:blip r:embed="rId3">
            <a:extLst>
              <a:ext uri="{28A0092B-C50C-407E-A947-70E740481C1C}">
                <a14:useLocalDpi xmlns:a14="http://schemas.microsoft.com/office/drawing/2010/main" val="0"/>
              </a:ext>
            </a:extLst>
          </a:blip>
          <a:srcRect l="4128" r="7914" b="1"/>
          <a:stretch/>
        </p:blipFill>
        <p:spPr>
          <a:xfrm>
            <a:off x="6300192" y="10"/>
            <a:ext cx="2848322" cy="4869573"/>
          </a:xfrm>
          <a:prstGeom prst="rect">
            <a:avLst/>
          </a:prstGeom>
          <a:noFill/>
        </p:spPr>
      </p:pic>
      <p:sp>
        <p:nvSpPr>
          <p:cNvPr id="4" name="Platshållare för sidfot 3">
            <a:extLst>
              <a:ext uri="{FF2B5EF4-FFF2-40B4-BE49-F238E27FC236}">
                <a16:creationId xmlns:a16="http://schemas.microsoft.com/office/drawing/2014/main" id="{68F3D108-A6F5-A534-8B22-FF4A1974C545}"/>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5" name="Platshållare för bildnummer 4">
            <a:extLst>
              <a:ext uri="{FF2B5EF4-FFF2-40B4-BE49-F238E27FC236}">
                <a16:creationId xmlns:a16="http://schemas.microsoft.com/office/drawing/2014/main" id="{48EC074A-0484-C858-5C04-DFE964A6E5F6}"/>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5</a:t>
            </a:fld>
            <a:endParaRPr lang="sv-SE"/>
          </a:p>
        </p:txBody>
      </p:sp>
      <p:sp>
        <p:nvSpPr>
          <p:cNvPr id="6" name="Platshållare för text 5">
            <a:extLst>
              <a:ext uri="{FF2B5EF4-FFF2-40B4-BE49-F238E27FC236}">
                <a16:creationId xmlns:a16="http://schemas.microsoft.com/office/drawing/2014/main" id="{DD89A72C-8ECD-3887-47A6-B4E509DAE503}"/>
              </a:ext>
            </a:extLst>
          </p:cNvPr>
          <p:cNvSpPr>
            <a:spLocks noGrp="1"/>
          </p:cNvSpPr>
          <p:nvPr>
            <p:ph type="body" sz="quarter" idx="14"/>
          </p:nvPr>
        </p:nvSpPr>
        <p:spPr>
          <a:xfrm>
            <a:off x="323528" y="1563638"/>
            <a:ext cx="5832648" cy="3024336"/>
          </a:xfrm>
        </p:spPr>
        <p:txBody>
          <a:bodyPr>
            <a:normAutofit/>
          </a:bodyPr>
          <a:lstStyle/>
          <a:p>
            <a:pPr marL="0" indent="0">
              <a:buNone/>
            </a:pPr>
            <a:r>
              <a:rPr lang="sv-SE" sz="2400"/>
              <a:t>Utan livsmiljöer som förser djur och växter med de resurser de behöver, så kan inte landskapet upprätthålla en biologisk mångfald. </a:t>
            </a:r>
          </a:p>
          <a:p>
            <a:endParaRPr lang="sv-SE"/>
          </a:p>
        </p:txBody>
      </p:sp>
    </p:spTree>
    <p:extLst>
      <p:ext uri="{BB962C8B-B14F-4D97-AF65-F5344CB8AC3E}">
        <p14:creationId xmlns:p14="http://schemas.microsoft.com/office/powerpoint/2010/main" val="295359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7F36C3-FEB8-C35C-BD31-62DD1DA04944}"/>
              </a:ext>
            </a:extLst>
          </p:cNvPr>
          <p:cNvSpPr>
            <a:spLocks noGrp="1"/>
          </p:cNvSpPr>
          <p:nvPr>
            <p:ph type="ctrTitle"/>
          </p:nvPr>
        </p:nvSpPr>
        <p:spPr>
          <a:xfrm>
            <a:off x="1331640" y="781050"/>
            <a:ext cx="6858000" cy="1790700"/>
          </a:xfrm>
        </p:spPr>
        <p:txBody>
          <a:bodyPr/>
          <a:lstStyle/>
          <a:p>
            <a:br>
              <a:rPr lang="sv-SE" sz="3200"/>
            </a:br>
            <a:r>
              <a:rPr lang="sv-SE" sz="3200"/>
              <a:t>Grön infrastruktur är nätverk av natur som bidrar till fungerande livsmiljöer för växter och djur och till människors välbefinnande.</a:t>
            </a:r>
          </a:p>
        </p:txBody>
      </p:sp>
      <p:sp>
        <p:nvSpPr>
          <p:cNvPr id="4" name="textruta 3">
            <a:extLst>
              <a:ext uri="{FF2B5EF4-FFF2-40B4-BE49-F238E27FC236}">
                <a16:creationId xmlns:a16="http://schemas.microsoft.com/office/drawing/2014/main" id="{A3F27C13-5E87-8AB0-94D2-D3399F8C293D}"/>
              </a:ext>
            </a:extLst>
          </p:cNvPr>
          <p:cNvSpPr txBox="1"/>
          <p:nvPr/>
        </p:nvSpPr>
        <p:spPr>
          <a:xfrm>
            <a:off x="1331640" y="3579862"/>
            <a:ext cx="6678488" cy="369332"/>
          </a:xfrm>
          <a:prstGeom prst="rect">
            <a:avLst/>
          </a:prstGeom>
          <a:noFill/>
        </p:spPr>
        <p:txBody>
          <a:bodyPr wrap="square" lIns="91440" tIns="45720" rIns="91440" bIns="45720" anchor="t">
            <a:spAutoFit/>
          </a:bodyPr>
          <a:lstStyle/>
          <a:p>
            <a:r>
              <a:rPr lang="sv-SE" sz="1800">
                <a:solidFill>
                  <a:schemeClr val="bg1"/>
                </a:solidFill>
              </a:rPr>
              <a:t>Grön infrastruktur </a:t>
            </a:r>
            <a:r>
              <a:rPr lang="sv-SE">
                <a:solidFill>
                  <a:schemeClr val="bg1"/>
                </a:solidFill>
              </a:rPr>
              <a:t>omfattar </a:t>
            </a:r>
            <a:r>
              <a:rPr lang="sv-SE" sz="1800">
                <a:solidFill>
                  <a:schemeClr val="bg1"/>
                </a:solidFill>
              </a:rPr>
              <a:t>både miljöer på land och i vatten.</a:t>
            </a:r>
            <a:r>
              <a:rPr lang="sv-SE">
                <a:solidFill>
                  <a:schemeClr val="bg1"/>
                </a:solidFill>
              </a:rPr>
              <a:t> </a:t>
            </a:r>
          </a:p>
        </p:txBody>
      </p:sp>
    </p:spTree>
    <p:extLst>
      <p:ext uri="{BB962C8B-B14F-4D97-AF65-F5344CB8AC3E}">
        <p14:creationId xmlns:p14="http://schemas.microsoft.com/office/powerpoint/2010/main" val="150473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4BA773-C8F6-266D-671D-E6DC64597754}"/>
              </a:ext>
            </a:extLst>
          </p:cNvPr>
          <p:cNvSpPr>
            <a:spLocks noGrp="1"/>
          </p:cNvSpPr>
          <p:nvPr>
            <p:ph type="ctrTitle"/>
          </p:nvPr>
        </p:nvSpPr>
        <p:spPr>
          <a:xfrm>
            <a:off x="2051720" y="411510"/>
            <a:ext cx="6858000" cy="648072"/>
          </a:xfrm>
        </p:spPr>
        <p:txBody>
          <a:bodyPr/>
          <a:lstStyle/>
          <a:p>
            <a:pPr algn="l"/>
            <a:r>
              <a:rPr lang="sv-SE" sz="3600"/>
              <a:t>För en grön infrastruktur behövs…</a:t>
            </a:r>
            <a:br>
              <a:rPr lang="sv-SE" sz="3600"/>
            </a:br>
            <a:br>
              <a:rPr lang="sv-SE" sz="3600"/>
            </a:br>
            <a:endParaRPr lang="sv-SE" sz="3600"/>
          </a:p>
        </p:txBody>
      </p:sp>
      <p:sp>
        <p:nvSpPr>
          <p:cNvPr id="4" name="textruta 3">
            <a:extLst>
              <a:ext uri="{FF2B5EF4-FFF2-40B4-BE49-F238E27FC236}">
                <a16:creationId xmlns:a16="http://schemas.microsoft.com/office/drawing/2014/main" id="{CBB41CCC-AFD0-AC61-D29B-B3CC5E6A0023}"/>
              </a:ext>
            </a:extLst>
          </p:cNvPr>
          <p:cNvSpPr txBox="1"/>
          <p:nvPr/>
        </p:nvSpPr>
        <p:spPr>
          <a:xfrm>
            <a:off x="2441117" y="1073483"/>
            <a:ext cx="6497960" cy="1200329"/>
          </a:xfrm>
          <a:prstGeom prst="rect">
            <a:avLst/>
          </a:prstGeom>
          <a:noFill/>
        </p:spPr>
        <p:txBody>
          <a:bodyPr wrap="square">
            <a:spAutoFit/>
          </a:bodyPr>
          <a:lstStyle/>
          <a:p>
            <a:pPr marL="285750" indent="-285750">
              <a:buFont typeface="Arial" panose="020B0604020202020204" pitchFamily="34" charset="0"/>
              <a:buChar char="•"/>
            </a:pPr>
            <a:r>
              <a:rPr lang="sv-SE" sz="1800" dirty="0">
                <a:solidFill>
                  <a:schemeClr val="bg1"/>
                </a:solidFill>
              </a:rPr>
              <a:t>tillräckligt stora naturområden</a:t>
            </a:r>
            <a:endParaRPr lang="sv-SE" dirty="0">
              <a:solidFill>
                <a:schemeClr val="bg1"/>
              </a:solidFill>
            </a:endParaRPr>
          </a:p>
          <a:p>
            <a:pPr marL="285750" indent="-285750">
              <a:buFont typeface="Arial" panose="020B0604020202020204" pitchFamily="34" charset="0"/>
              <a:buChar char="•"/>
            </a:pPr>
            <a:r>
              <a:rPr lang="sv-SE" sz="1800" dirty="0">
                <a:solidFill>
                  <a:schemeClr val="bg1"/>
                </a:solidFill>
              </a:rPr>
              <a:t>naturområden med tillräcklig kvalitet</a:t>
            </a:r>
            <a:endParaRPr lang="sv-SE" dirty="0">
              <a:solidFill>
                <a:schemeClr val="bg1"/>
              </a:solidFill>
            </a:endParaRPr>
          </a:p>
          <a:p>
            <a:pPr marL="285750" indent="-285750">
              <a:buFont typeface="Arial" panose="020B0604020202020204" pitchFamily="34" charset="0"/>
              <a:buChar char="•"/>
            </a:pPr>
            <a:r>
              <a:rPr lang="sv-SE" sz="1800" dirty="0">
                <a:solidFill>
                  <a:schemeClr val="bg1"/>
                </a:solidFill>
              </a:rPr>
              <a:t>konnektivitet, möjlighet för arter att röra sig mellan områdena</a:t>
            </a:r>
            <a:endParaRPr lang="sv-SE" dirty="0">
              <a:solidFill>
                <a:schemeClr val="bg1"/>
              </a:solidFill>
            </a:endParaRPr>
          </a:p>
        </p:txBody>
      </p:sp>
    </p:spTree>
    <p:extLst>
      <p:ext uri="{BB962C8B-B14F-4D97-AF65-F5344CB8AC3E}">
        <p14:creationId xmlns:p14="http://schemas.microsoft.com/office/powerpoint/2010/main" val="390439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9">
            <a:extLst>
              <a:ext uri="{FF2B5EF4-FFF2-40B4-BE49-F238E27FC236}">
                <a16:creationId xmlns:a16="http://schemas.microsoft.com/office/drawing/2014/main" id="{89D44618-10D9-F8D6-6122-D6514216389E}"/>
              </a:ext>
            </a:extLst>
          </p:cNvPr>
          <p:cNvPicPr>
            <a:picLocks noChangeAspect="1"/>
          </p:cNvPicPr>
          <p:nvPr/>
        </p:nvPicPr>
        <p:blipFill>
          <a:blip r:embed="rId3"/>
          <a:srcRect t="2909" b="2909"/>
          <a:stretch>
            <a:fillRect/>
          </a:stretch>
        </p:blipFill>
        <p:spPr>
          <a:xfrm>
            <a:off x="171544" y="1063253"/>
            <a:ext cx="4645084" cy="3095384"/>
          </a:xfrm>
          <a:prstGeom prst="rect">
            <a:avLst/>
          </a:prstGeom>
          <a:solidFill>
            <a:schemeClr val="bg2">
              <a:lumMod val="95000"/>
              <a:alpha val="85000"/>
            </a:schemeClr>
          </a:solidFill>
        </p:spPr>
      </p:pic>
      <p:sp>
        <p:nvSpPr>
          <p:cNvPr id="3" name="Platshållare för sidfot 2">
            <a:extLst>
              <a:ext uri="{FF2B5EF4-FFF2-40B4-BE49-F238E27FC236}">
                <a16:creationId xmlns:a16="http://schemas.microsoft.com/office/drawing/2014/main" id="{8904810C-F1AF-B41E-E5A4-7CD74D60B1C8}"/>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B5CDFC22-121E-4EF5-0EB6-1B89048ACB76}"/>
              </a:ext>
            </a:extLst>
          </p:cNvPr>
          <p:cNvSpPr>
            <a:spLocks noGrp="1"/>
          </p:cNvSpPr>
          <p:nvPr>
            <p:ph type="sldNum" sz="quarter" idx="12"/>
          </p:nvPr>
        </p:nvSpPr>
        <p:spPr/>
        <p:txBody>
          <a:bodyPr/>
          <a:lstStyle/>
          <a:p>
            <a:fld id="{1844E2AD-2CA4-4022-8F3B-D585D66E2E30}" type="slidenum">
              <a:rPr lang="sv-SE" smtClean="0"/>
              <a:pPr/>
              <a:t>8</a:t>
            </a:fld>
            <a:endParaRPr lang="sv-SE"/>
          </a:p>
        </p:txBody>
      </p:sp>
      <p:sp>
        <p:nvSpPr>
          <p:cNvPr id="5" name="Platshållare för text 4">
            <a:extLst>
              <a:ext uri="{FF2B5EF4-FFF2-40B4-BE49-F238E27FC236}">
                <a16:creationId xmlns:a16="http://schemas.microsoft.com/office/drawing/2014/main" id="{BE8FCB24-D04E-CA53-2567-903E82B4A618}"/>
              </a:ext>
            </a:extLst>
          </p:cNvPr>
          <p:cNvSpPr>
            <a:spLocks noGrp="1"/>
          </p:cNvSpPr>
          <p:nvPr>
            <p:ph type="body" sz="quarter" idx="14"/>
          </p:nvPr>
        </p:nvSpPr>
        <p:spPr>
          <a:xfrm>
            <a:off x="4427984" y="1151738"/>
            <a:ext cx="4464496" cy="3415637"/>
          </a:xfrm>
        </p:spPr>
        <p:txBody>
          <a:bodyPr/>
          <a:lstStyle/>
          <a:p>
            <a:r>
              <a:rPr lang="sv-SE" dirty="0"/>
              <a:t>Arter kan behöva röra sig mellan olika områden för att söka mat, hitta boplats, hitta skydd, hitta en partner eller föda upp sina ungar. </a:t>
            </a:r>
            <a:br>
              <a:rPr lang="sv-SE" dirty="0"/>
            </a:br>
            <a:endParaRPr lang="sv-SE" dirty="0"/>
          </a:p>
          <a:p>
            <a:r>
              <a:rPr lang="sv-SE" dirty="0"/>
              <a:t>Vissa rörelser mellan miljöer sker dagligen, exempelvis vid </a:t>
            </a:r>
            <a:r>
              <a:rPr lang="sv-SE" dirty="0" err="1"/>
              <a:t>födosök</a:t>
            </a:r>
            <a:r>
              <a:rPr lang="sv-SE" dirty="0"/>
              <a:t>. </a:t>
            </a:r>
            <a:br>
              <a:rPr lang="sv-SE" dirty="0"/>
            </a:br>
            <a:endParaRPr lang="sv-SE" dirty="0"/>
          </a:p>
          <a:p>
            <a:r>
              <a:rPr lang="sv-SE" dirty="0"/>
              <a:t>Arter emigrerar ibland till nya områden, detta är mer permanenta förflyttningar och sker mer sällan än de vardagliga förflyttningarna. </a:t>
            </a:r>
          </a:p>
        </p:txBody>
      </p:sp>
      <p:sp>
        <p:nvSpPr>
          <p:cNvPr id="6" name="Rubrik 5">
            <a:extLst>
              <a:ext uri="{FF2B5EF4-FFF2-40B4-BE49-F238E27FC236}">
                <a16:creationId xmlns:a16="http://schemas.microsoft.com/office/drawing/2014/main" id="{A0C3B82B-BFFE-33BE-5BC1-4B826235A6EA}"/>
              </a:ext>
            </a:extLst>
          </p:cNvPr>
          <p:cNvSpPr>
            <a:spLocks noGrp="1"/>
          </p:cNvSpPr>
          <p:nvPr>
            <p:ph type="title"/>
          </p:nvPr>
        </p:nvSpPr>
        <p:spPr>
          <a:xfrm>
            <a:off x="611560" y="264783"/>
            <a:ext cx="5256584" cy="720080"/>
          </a:xfrm>
        </p:spPr>
        <p:txBody>
          <a:bodyPr/>
          <a:lstStyle/>
          <a:p>
            <a:r>
              <a:rPr lang="sv-SE" sz="3200"/>
              <a:t>Arters rörelse i landskapet</a:t>
            </a:r>
          </a:p>
        </p:txBody>
      </p:sp>
      <p:sp>
        <p:nvSpPr>
          <p:cNvPr id="7" name="Platshållare för sidfot 3">
            <a:extLst>
              <a:ext uri="{FF2B5EF4-FFF2-40B4-BE49-F238E27FC236}">
                <a16:creationId xmlns:a16="http://schemas.microsoft.com/office/drawing/2014/main" id="{F85C938D-C7F5-9D80-C1A3-E89430D91714}"/>
              </a:ext>
            </a:extLst>
          </p:cNvPr>
          <p:cNvSpPr txBox="1">
            <a:spLocks/>
          </p:cNvSpPr>
          <p:nvPr/>
        </p:nvSpPr>
        <p:spPr>
          <a:xfrm>
            <a:off x="535606" y="4285624"/>
            <a:ext cx="2279138" cy="281752"/>
          </a:xfrm>
          <a:prstGeom prst="rect">
            <a:avLst/>
          </a:prstGeom>
        </p:spPr>
        <p:txBody>
          <a:bodyPr vert="horz" lIns="91440" tIns="45720" rIns="91440" bIns="45720" rtlCol="0" anchor="ctr"/>
          <a:lstStyle>
            <a:defPPr>
              <a:defRPr lang="sv-SE"/>
            </a:defPPr>
            <a:lvl1pPr marL="0" algn="ctr" defTabSz="914400" rtl="0" eaLnBrk="1" latinLnBrk="0" hangingPunct="1">
              <a:defRPr sz="600" b="0" i="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v-SE"/>
              <a:t>Illustration: Kjell Ström</a:t>
            </a:r>
          </a:p>
          <a:p>
            <a:pPr algn="l"/>
            <a:endParaRPr lang="sv-SE"/>
          </a:p>
          <a:p>
            <a:pPr algn="l"/>
            <a:endParaRPr lang="sv-SE"/>
          </a:p>
          <a:p>
            <a:pPr algn="l"/>
            <a:endParaRPr lang="sv-SE"/>
          </a:p>
          <a:p>
            <a:pPr algn="l"/>
            <a:endParaRPr lang="sv-SE"/>
          </a:p>
          <a:p>
            <a:pPr algn="l"/>
            <a:endParaRPr lang="sv-SE"/>
          </a:p>
          <a:p>
            <a:pPr algn="l"/>
            <a:endParaRPr lang="sv-SE"/>
          </a:p>
        </p:txBody>
      </p:sp>
    </p:spTree>
    <p:extLst>
      <p:ext uri="{BB962C8B-B14F-4D97-AF65-F5344CB8AC3E}">
        <p14:creationId xmlns:p14="http://schemas.microsoft.com/office/powerpoint/2010/main" val="2425631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tshållare för bild 8" descr="En bild som visar gräs, utomhus, Sötvattenträsk, vatten&#10;&#10;Automatiskt genererad beskrivning">
            <a:extLst>
              <a:ext uri="{FF2B5EF4-FFF2-40B4-BE49-F238E27FC236}">
                <a16:creationId xmlns:a16="http://schemas.microsoft.com/office/drawing/2014/main" id="{D3D98BBF-47FB-5DD9-B41A-60808EF4A64C}"/>
              </a:ext>
            </a:extLst>
          </p:cNvPr>
          <p:cNvPicPr>
            <a:picLocks noChangeAspect="1"/>
          </p:cNvPicPr>
          <p:nvPr/>
        </p:nvPicPr>
        <p:blipFill rotWithShape="1">
          <a:blip r:embed="rId3">
            <a:extLst>
              <a:ext uri="{28A0092B-C50C-407E-A947-70E740481C1C}">
                <a14:useLocalDpi xmlns:a14="http://schemas.microsoft.com/office/drawing/2010/main" val="0"/>
              </a:ext>
            </a:extLst>
          </a:blip>
          <a:srcRect l="18210" r="18210"/>
          <a:stretch/>
        </p:blipFill>
        <p:spPr>
          <a:xfrm>
            <a:off x="4510236" y="10"/>
            <a:ext cx="4638278" cy="4869567"/>
          </a:xfrm>
          <a:prstGeom prst="rect">
            <a:avLst/>
          </a:prstGeom>
          <a:noFill/>
        </p:spPr>
      </p:pic>
      <p:sp>
        <p:nvSpPr>
          <p:cNvPr id="26" name="Title 2">
            <a:extLst>
              <a:ext uri="{FF2B5EF4-FFF2-40B4-BE49-F238E27FC236}">
                <a16:creationId xmlns:a16="http://schemas.microsoft.com/office/drawing/2014/main" id="{33E3E8F8-433A-CF6E-7F42-7A75767E6F93}"/>
              </a:ext>
            </a:extLst>
          </p:cNvPr>
          <p:cNvSpPr>
            <a:spLocks noGrp="1"/>
          </p:cNvSpPr>
          <p:nvPr>
            <p:ph type="title"/>
          </p:nvPr>
        </p:nvSpPr>
        <p:spPr>
          <a:xfrm>
            <a:off x="51357" y="1849677"/>
            <a:ext cx="4477072" cy="3024336"/>
          </a:xfrm>
        </p:spPr>
        <p:txBody>
          <a:bodyPr/>
          <a:lstStyle/>
          <a:p>
            <a:r>
              <a:rPr lang="sv-SE" sz="4400" dirty="0"/>
              <a:t>Varför</a:t>
            </a:r>
            <a:r>
              <a:rPr lang="en-US" sz="4400" dirty="0"/>
              <a:t> </a:t>
            </a:r>
            <a:r>
              <a:rPr lang="en-US" sz="4400" dirty="0" err="1"/>
              <a:t>behövs</a:t>
            </a:r>
            <a:r>
              <a:rPr lang="en-US" sz="4400" dirty="0"/>
              <a:t> </a:t>
            </a:r>
            <a:r>
              <a:rPr lang="en-US" sz="4400" dirty="0" err="1"/>
              <a:t>grön</a:t>
            </a:r>
            <a:r>
              <a:rPr lang="en-US" sz="4400" dirty="0"/>
              <a:t> </a:t>
            </a:r>
            <a:r>
              <a:rPr lang="en-US" sz="4400" dirty="0" err="1"/>
              <a:t>infrastruktur</a:t>
            </a:r>
            <a:r>
              <a:rPr lang="en-US" sz="4400" dirty="0"/>
              <a:t>?</a:t>
            </a:r>
            <a:endParaRPr lang="en-US" sz="4400" dirty="0">
              <a:cs typeface="Times New Roman"/>
            </a:endParaRPr>
          </a:p>
        </p:txBody>
      </p:sp>
      <p:sp>
        <p:nvSpPr>
          <p:cNvPr id="4" name="Platshållare för sidfot 3">
            <a:extLst>
              <a:ext uri="{FF2B5EF4-FFF2-40B4-BE49-F238E27FC236}">
                <a16:creationId xmlns:a16="http://schemas.microsoft.com/office/drawing/2014/main" id="{1AA45995-27D6-51F8-0FD3-C9308B61F848}"/>
              </a:ext>
            </a:extLst>
          </p:cNvPr>
          <p:cNvSpPr>
            <a:spLocks noGrp="1"/>
          </p:cNvSpPr>
          <p:nvPr>
            <p:ph type="ftr" sz="quarter" idx="11"/>
          </p:nvPr>
        </p:nvSpPr>
        <p:spPr>
          <a:xfrm>
            <a:off x="323528" y="4869726"/>
            <a:ext cx="3086100" cy="273844"/>
          </a:xfrm>
        </p:spPr>
        <p:txBody>
          <a:bodyPr vert="horz" lIns="91440" tIns="45720" rIns="91440" bIns="45720" rtlCol="0" anchor="ctr">
            <a:normAutofit/>
          </a:bodyPr>
          <a:lstStyle/>
          <a:p>
            <a:pPr algn="l">
              <a:spcAft>
                <a:spcPts val="600"/>
              </a:spcAft>
            </a:pPr>
            <a:r>
              <a:rPr lang="sv-SE" b="0" i="0" kern="1200">
                <a:latin typeface="+mn-lt"/>
                <a:ea typeface="+mn-ea"/>
                <a:cs typeface="+mn-cs"/>
              </a:rPr>
              <a:t>NATURVÅRDSVERKET | SWEDISH ENVIRONMENTAL PROTECTION AGENCY</a:t>
            </a:r>
          </a:p>
        </p:txBody>
      </p:sp>
      <p:sp>
        <p:nvSpPr>
          <p:cNvPr id="21" name="Slide Number Placeholder 4">
            <a:extLst>
              <a:ext uri="{FF2B5EF4-FFF2-40B4-BE49-F238E27FC236}">
                <a16:creationId xmlns:a16="http://schemas.microsoft.com/office/drawing/2014/main" id="{948946D3-8144-867B-5674-5CABDEFC1028}"/>
              </a:ext>
            </a:extLst>
          </p:cNvPr>
          <p:cNvSpPr>
            <a:spLocks noGrp="1"/>
          </p:cNvSpPr>
          <p:nvPr>
            <p:ph type="sldNum" sz="quarter" idx="12"/>
          </p:nvPr>
        </p:nvSpPr>
        <p:spPr>
          <a:xfrm>
            <a:off x="6835080" y="4869656"/>
            <a:ext cx="2057400" cy="273844"/>
          </a:xfrm>
        </p:spPr>
        <p:txBody>
          <a:bodyPr vert="horz" lIns="91440" tIns="45720" rIns="91440" bIns="45720" rtlCol="0" anchor="ctr">
            <a:normAutofit/>
          </a:bodyPr>
          <a:lstStyle/>
          <a:p>
            <a:pPr>
              <a:spcAft>
                <a:spcPts val="600"/>
              </a:spcAft>
            </a:pPr>
            <a:fld id="{1844E2AD-2CA4-4022-8F3B-D585D66E2E30}" type="slidenum">
              <a:rPr lang="sv-SE" smtClean="0"/>
              <a:pPr>
                <a:spcAft>
                  <a:spcPts val="600"/>
                </a:spcAft>
              </a:pPr>
              <a:t>9</a:t>
            </a:fld>
            <a:endParaRPr lang="sv-SE"/>
          </a:p>
        </p:txBody>
      </p:sp>
      <p:sp>
        <p:nvSpPr>
          <p:cNvPr id="5" name="Platshållare för bildnummer 4" hidden="1">
            <a:extLst>
              <a:ext uri="{FF2B5EF4-FFF2-40B4-BE49-F238E27FC236}">
                <a16:creationId xmlns:a16="http://schemas.microsoft.com/office/drawing/2014/main" id="{360735E3-5404-C1B5-7F31-741A73014B31}"/>
              </a:ext>
            </a:extLst>
          </p:cNvPr>
          <p:cNvSpPr>
            <a:spLocks noGrp="1"/>
          </p:cNvSpPr>
          <p:nvPr>
            <p:ph type="sldNum" sz="quarter" idx="12"/>
          </p:nvPr>
        </p:nvSpPr>
        <p:spPr/>
        <p:txBody>
          <a:bodyPr/>
          <a:lstStyle/>
          <a:p>
            <a:pPr>
              <a:spcAft>
                <a:spcPts val="600"/>
              </a:spcAft>
            </a:pPr>
            <a:fld id="{1844E2AD-2CA4-4022-8F3B-D585D66E2E30}" type="slidenum">
              <a:rPr lang="sv-SE" smtClean="0"/>
              <a:pPr>
                <a:spcAft>
                  <a:spcPts val="600"/>
                </a:spcAft>
              </a:pPr>
              <a:t>9</a:t>
            </a:fld>
            <a:endParaRPr lang="sv-SE"/>
          </a:p>
        </p:txBody>
      </p:sp>
    </p:spTree>
    <p:extLst>
      <p:ext uri="{BB962C8B-B14F-4D97-AF65-F5344CB8AC3E}">
        <p14:creationId xmlns:p14="http://schemas.microsoft.com/office/powerpoint/2010/main" val="3055952525"/>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BA94B07-6746-4AB8-A8AC-E6802E494537}" vid="{FDD010A6-5EEE-4399-A19C-9465D310404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3E6B4680FA1424599ED44D1704E4A5A" ma:contentTypeVersion="20" ma:contentTypeDescription="Skapa ett nytt dokument." ma:contentTypeScope="" ma:versionID="fc2a6c40664f45d8cea571fd5db5d45c">
  <xsd:schema xmlns:xsd="http://www.w3.org/2001/XMLSchema" xmlns:xs="http://www.w3.org/2001/XMLSchema" xmlns:p="http://schemas.microsoft.com/office/2006/metadata/properties" xmlns:ns2="60bf9011-4c84-490e-879e-bf0d29284be5" xmlns:ns3="f9471c2d-4136-452b-b58b-a352a9f0d44e" xmlns:ns4="a51f3804-af6e-4839-95f6-15bd7d2133df" targetNamespace="http://schemas.microsoft.com/office/2006/metadata/properties" ma:root="true" ma:fieldsID="1dbccebe58400997b9096eb95d8947cb" ns2:_="" ns3:_="" ns4:_="">
    <xsd:import namespace="60bf9011-4c84-490e-879e-bf0d29284be5"/>
    <xsd:import namespace="f9471c2d-4136-452b-b58b-a352a9f0d44e"/>
    <xsd:import namespace="a51f3804-af6e-4839-95f6-15bd7d2133df"/>
    <xsd:element name="properties">
      <xsd:complexType>
        <xsd:sequence>
          <xsd:element name="documentManagement">
            <xsd:complexType>
              <xsd:all>
                <xsd:element ref="ns2:Ärendenummer" minOccurs="0"/>
                <xsd:element ref="ns3:Diarief_x00f6_rd" minOccurs="0"/>
                <xsd:element ref="ns3:MediaServiceMetadata" minOccurs="0"/>
                <xsd:element ref="ns3:MediaServiceFastMetadata" minOccurs="0"/>
                <xsd:element ref="ns3:MediaServiceDateTaken" minOccurs="0"/>
                <xsd:element ref="ns4:SharedWithUsers" minOccurs="0"/>
                <xsd:element ref="ns4:SharedWithDetail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f9011-4c84-490e-879e-bf0d29284be5" elementFormDefault="qualified">
    <xsd:import namespace="http://schemas.microsoft.com/office/2006/documentManagement/types"/>
    <xsd:import namespace="http://schemas.microsoft.com/office/infopath/2007/PartnerControls"/>
    <xsd:element name="Ärendenummer" ma:index="8" nillable="true" ma:displayName="Ärendenummer" ma:internalName="_x00c4_rendenumm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471c2d-4136-452b-b58b-a352a9f0d44e" elementFormDefault="qualified">
    <xsd:import namespace="http://schemas.microsoft.com/office/2006/documentManagement/types"/>
    <xsd:import namespace="http://schemas.microsoft.com/office/infopath/2007/PartnerControls"/>
    <xsd:element name="Diarief_x00f6_rd" ma:index="9" nillable="true" ma:displayName="Diarieförd" ma:default="0" ma:description="För Modena" ma:internalName="Diarief_x00f6_rd">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1f3804-af6e-4839-95f6-15bd7d2133df"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7fb446df-f471-452b-af29-760c1c0fc43d}" ma:internalName="TaxCatchAll" ma:showField="CatchAllData" ma:web="a51f3804-af6e-4839-95f6-15bd7d2133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51f3804-af6e-4839-95f6-15bd7d2133df" xsi:nil="true"/>
    <Ärendenummer xmlns="60bf9011-4c84-490e-879e-bf0d29284be5" xsi:nil="true"/>
    <Diarief_x00f6_rd xmlns="f9471c2d-4136-452b-b58b-a352a9f0d44e">false</Diarief_x00f6_rd>
    <lcf76f155ced4ddcb4097134ff3c332f xmlns="f9471c2d-4136-452b-b58b-a352a9f0d4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5B3B07-BC0D-4C1F-B9F1-FD4BCCCFEF18}">
  <ds:schemaRefs>
    <ds:schemaRef ds:uri="60bf9011-4c84-490e-879e-bf0d29284be5"/>
    <ds:schemaRef ds:uri="a51f3804-af6e-4839-95f6-15bd7d2133df"/>
    <ds:schemaRef ds:uri="f9471c2d-4136-452b-b58b-a352a9f0d4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F87E51-A460-4337-9316-36BC73991470}">
  <ds:schemaRefs>
    <ds:schemaRef ds:uri="http://schemas.microsoft.com/sharepoint/v3/contenttype/forms"/>
  </ds:schemaRefs>
</ds:datastoreItem>
</file>

<file path=customXml/itemProps3.xml><?xml version="1.0" encoding="utf-8"?>
<ds:datastoreItem xmlns:ds="http://schemas.openxmlformats.org/officeDocument/2006/customXml" ds:itemID="{91D79F97-E7EE-42A9-B5DF-280DAFF0FB94}">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a51f3804-af6e-4839-95f6-15bd7d2133df"/>
    <ds:schemaRef ds:uri="f9471c2d-4136-452b-b58b-a352a9f0d44e"/>
    <ds:schemaRef ds:uri="http://purl.org/dc/elements/1.1/"/>
    <ds:schemaRef ds:uri="http://www.w3.org/XML/1998/namespace"/>
    <ds:schemaRef ds:uri="60bf9011-4c84-490e-879e-bf0d29284be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exempelpresentation-ljus-16-9</Template>
  <TotalTime>118</TotalTime>
  <Words>3954</Words>
  <Application>Microsoft Office PowerPoint</Application>
  <PresentationFormat>Bildspel på skärmen (16:9)</PresentationFormat>
  <Paragraphs>318</Paragraphs>
  <Slides>32</Slides>
  <Notes>31</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32</vt:i4>
      </vt:variant>
    </vt:vector>
  </HeadingPairs>
  <TitlesOfParts>
    <vt:vector size="42" baseType="lpstr">
      <vt:lpstr>Akkurat LL</vt:lpstr>
      <vt:lpstr>Akkurat Pro</vt:lpstr>
      <vt:lpstr>Arial</vt:lpstr>
      <vt:lpstr>Calibri</vt:lpstr>
      <vt:lpstr>Open Sans</vt:lpstr>
      <vt:lpstr>Roboto</vt:lpstr>
      <vt:lpstr>Tiempos Text</vt:lpstr>
      <vt:lpstr>Times New Roman</vt:lpstr>
      <vt:lpstr>Wingdings</vt:lpstr>
      <vt:lpstr>Office-tema</vt:lpstr>
      <vt:lpstr>Grön infrastruktur - för hållbara landskap  </vt:lpstr>
      <vt:lpstr>Innehåll i presentationen</vt:lpstr>
      <vt:lpstr>PowerPoint-presentation</vt:lpstr>
      <vt:lpstr>PowerPoint-presentation</vt:lpstr>
      <vt:lpstr>PowerPoint-presentation</vt:lpstr>
      <vt:lpstr> Grön infrastruktur är nätverk av natur som bidrar till fungerande livsmiljöer för växter och djur och till människors välbefinnande.</vt:lpstr>
      <vt:lpstr>För en grön infrastruktur behövs…  </vt:lpstr>
      <vt:lpstr>Arters rörelse i landskapet</vt:lpstr>
      <vt:lpstr>Varför behövs grön infrastruktur?</vt:lpstr>
      <vt:lpstr>Hoten mot biologisk mångfald  - Förändrad mark- och vattenanvändning - Direkt överutnyttjande  - Klimatförändringar - Föroreningar - Invasiva arter </vt:lpstr>
      <vt:lpstr>Naturen ger oss ekosystemtjänster</vt:lpstr>
      <vt:lpstr>Naturen ger oss ekosystemtjänster</vt:lpstr>
      <vt:lpstr>Klimatförändringar och biologisk mångfald hänger ihop  och vi behöver lösningar som sammanfogar utmaningarna!</vt:lpstr>
      <vt:lpstr>Med grön infrastruktur kan vi möta hoten mot biologisk mångfald och klimatförändringar! </vt:lpstr>
      <vt:lpstr>Vilken åtgärd väljer du?  </vt:lpstr>
      <vt:lpstr>Variation är viktigt!</vt:lpstr>
      <vt:lpstr>Arbetet med grön infrastruktur bidrar till att Sverige uppfyller nationella miljö- och friluftsmål samt internationella konventioner och direktiv.</vt:lpstr>
      <vt:lpstr>PowerPoint-presentation</vt:lpstr>
      <vt:lpstr>Att arbeta med grön infrastruktur</vt:lpstr>
      <vt:lpstr>Vad bidrar de regionala handlingsplanerna med?</vt:lpstr>
      <vt:lpstr>Vad innehåller de regionala handlingsplanerna?</vt:lpstr>
      <vt:lpstr>Handlingsplanerna tar upp olika strukturer på olika nivå i landskapet</vt:lpstr>
      <vt:lpstr>När kan regional handlingsplan kan användas?</vt:lpstr>
      <vt:lpstr>PowerPoint-presentation</vt:lpstr>
      <vt:lpstr>Exempel på åtgärder för grön infrastruktur</vt:lpstr>
      <vt:lpstr>PowerPoint-presentation</vt:lpstr>
      <vt:lpstr>PowerPoint-presentation</vt:lpstr>
      <vt:lpstr>Hitta exempel på projekt från ditt län!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Grön infrastruktur</dc:title>
  <dc:creator>Larsson, Madeleine</dc:creator>
  <cp:lastModifiedBy>Larsson, Madeleine</cp:lastModifiedBy>
  <cp:revision>15</cp:revision>
  <dcterms:created xsi:type="dcterms:W3CDTF">2024-02-23T10:06:15Z</dcterms:created>
  <dcterms:modified xsi:type="dcterms:W3CDTF">2024-04-24T09:40:55Z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0x01010073E6B4680FA1424599ED44D1704E4A5A</vt:lpwstr>
  </property>
  <property fmtid="{D5CDD505-2E9C-101B-9397-08002B2CF9AE}" pid="3" name="MediaServiceImageTags">
    <vt:lpwstr/>
  </property>
</Properties>
</file>