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342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FFB18A"/>
    <a:srgbClr val="87ECFA"/>
    <a:srgbClr val="76A09D"/>
    <a:srgbClr val="ADE9E3"/>
    <a:srgbClr val="FFFFFF"/>
    <a:srgbClr val="E2F0D9"/>
    <a:srgbClr val="DEEBF7"/>
    <a:srgbClr val="21CBF0"/>
    <a:srgbClr val="EEB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5060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4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284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9838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7324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457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8875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275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03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91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7177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0C8EE-460D-4E4F-B196-9E67EFF5055A}" type="datetimeFigureOut">
              <a:rPr lang="sv-SE" smtClean="0"/>
              <a:t>2024-11-08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451E9-A454-4CB5-992F-81D69807F59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184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5DFF3-3C91-F5B8-BA88-6C9054189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D23D6E06-9D6F-6DBE-FC0E-48EEAAC3DC0B}"/>
              </a:ext>
            </a:extLst>
          </p:cNvPr>
          <p:cNvSpPr txBox="1"/>
          <p:nvPr/>
        </p:nvSpPr>
        <p:spPr>
          <a:xfrm>
            <a:off x="2233118" y="2381634"/>
            <a:ext cx="6225575" cy="1398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086" b="1" dirty="0">
                <a:solidFill>
                  <a:schemeClr val="accent6">
                    <a:lumMod val="75000"/>
                  </a:schemeClr>
                </a:solidFill>
              </a:rPr>
              <a:t>Naturvårdsverket</a:t>
            </a:r>
          </a:p>
          <a:p>
            <a:pPr algn="ctr"/>
            <a:r>
              <a:rPr lang="sv-SE" sz="5400" b="1" dirty="0">
                <a:solidFill>
                  <a:schemeClr val="accent6">
                    <a:lumMod val="75000"/>
                  </a:schemeClr>
                </a:solidFill>
              </a:rPr>
              <a:t>Avfallshierarkin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32A7D523-AC22-75FB-005A-FE84D1EC36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110" y="6652914"/>
            <a:ext cx="662638" cy="662638"/>
          </a:xfrm>
          <a:prstGeom prst="rect">
            <a:avLst/>
          </a:prstGeom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30D25E19-AAA5-FEF0-8B02-86532BDD282B}"/>
              </a:ext>
            </a:extLst>
          </p:cNvPr>
          <p:cNvSpPr txBox="1"/>
          <p:nvPr/>
        </p:nvSpPr>
        <p:spPr>
          <a:xfrm>
            <a:off x="2233118" y="3871693"/>
            <a:ext cx="6225575" cy="56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086" b="1" dirty="0">
                <a:solidFill>
                  <a:schemeClr val="accent6">
                    <a:lumMod val="75000"/>
                  </a:schemeClr>
                </a:solidFill>
              </a:rPr>
              <a:t>Animerad &amp; klar</a:t>
            </a:r>
            <a:endParaRPr lang="sv-SE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6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4187C-9708-0C03-F3F1-4A873F6E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objekt 16" descr="En bild som visar cirkel, födelsedagstårta&#10;&#10;Automatiskt genererad beskrivning">
            <a:extLst>
              <a:ext uri="{FF2B5EF4-FFF2-40B4-BE49-F238E27FC236}">
                <a16:creationId xmlns:a16="http://schemas.microsoft.com/office/drawing/2014/main" id="{8D6DC25E-95D2-E933-7EE8-0BA5604C6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15" y="6898591"/>
            <a:ext cx="424317" cy="556916"/>
          </a:xfrm>
          <a:prstGeom prst="rect">
            <a:avLst/>
          </a:prstGeom>
        </p:spPr>
      </p:pic>
      <p:pic>
        <p:nvPicPr>
          <p:cNvPr id="15" name="Bildobjekt 14" descr="En bild som visar födelsedagstårta, tecknad serie, halloween&#10;&#10;Automatiskt genererad beskrivning">
            <a:extLst>
              <a:ext uri="{FF2B5EF4-FFF2-40B4-BE49-F238E27FC236}">
                <a16:creationId xmlns:a16="http://schemas.microsoft.com/office/drawing/2014/main" id="{90F564BB-1563-7344-A8CD-CB207E739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37" y="5751814"/>
            <a:ext cx="1166873" cy="1246432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4E28A522-EF00-09A5-CC04-EA6C2FE1E6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60" y="1388318"/>
            <a:ext cx="4197026" cy="4636505"/>
          </a:xfrm>
          <a:prstGeom prst="rect">
            <a:avLst/>
          </a:prstGeom>
        </p:spPr>
      </p:pic>
      <p:pic>
        <p:nvPicPr>
          <p:cNvPr id="7" name="Bildobjekt 6" descr="En bild som visar text, Grafik, grön, grafisk design&#10;&#10;Automatiskt genererad beskrivning">
            <a:extLst>
              <a:ext uri="{FF2B5EF4-FFF2-40B4-BE49-F238E27FC236}">
                <a16:creationId xmlns:a16="http://schemas.microsoft.com/office/drawing/2014/main" id="{6CB0ADAF-0BEF-5E6C-A9FA-754D8016E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75" y="1807861"/>
            <a:ext cx="4265676" cy="2825496"/>
          </a:xfrm>
          <a:prstGeom prst="rect">
            <a:avLst/>
          </a:prstGeom>
        </p:spPr>
      </p:pic>
      <p:pic>
        <p:nvPicPr>
          <p:cNvPr id="4" name="Bildobjekt 3" descr="En bild som visar text, skärmbild, cirkel, Teckensnitt&#10;&#10;Automatiskt genererad beskrivning">
            <a:extLst>
              <a:ext uri="{FF2B5EF4-FFF2-40B4-BE49-F238E27FC236}">
                <a16:creationId xmlns:a16="http://schemas.microsoft.com/office/drawing/2014/main" id="{6D8C9E77-7821-D94B-CF01-77582C67DD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062" y="100728"/>
            <a:ext cx="4361688" cy="220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422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 2013 – 2022">
  <a:themeElements>
    <a:clrScheme name="Tema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55974</TotalTime>
  <Words>5</Words>
  <Application>Microsoft Macintosh PowerPoint</Application>
  <PresentationFormat>Anpassad</PresentationFormat>
  <Paragraphs>3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Office 2013 – 2022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Illustrationer Koll på Geogafi</dc:title>
  <dc:creator>Ingela Bengtsson</dc:creator>
  <cp:lastModifiedBy>Tobias Flygar</cp:lastModifiedBy>
  <cp:revision>203</cp:revision>
  <cp:lastPrinted>2024-08-23T07:44:02Z</cp:lastPrinted>
  <dcterms:created xsi:type="dcterms:W3CDTF">2023-10-09T13:41:23Z</dcterms:created>
  <dcterms:modified xsi:type="dcterms:W3CDTF">2024-11-08T09:03:43Z</dcterms:modified>
</cp:coreProperties>
</file>