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341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CC"/>
    <a:srgbClr val="FFB18A"/>
    <a:srgbClr val="87ECFA"/>
    <a:srgbClr val="76A09D"/>
    <a:srgbClr val="ADE9E3"/>
    <a:srgbClr val="FFFFFF"/>
    <a:srgbClr val="E2F0D9"/>
    <a:srgbClr val="DEEBF7"/>
    <a:srgbClr val="21CBF0"/>
    <a:srgbClr val="EEB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just forma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8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0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75060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4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02840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98386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7324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457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8875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62758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1034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4491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7177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0C8EE-460D-4E4F-B196-9E67EFF5055A}" type="datetimeFigureOut">
              <a:rPr lang="sv-SE" smtClean="0"/>
              <a:t>2024-10-11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3184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5DFF3-3C91-F5B8-BA88-6C9054189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D23D6E06-9D6F-6DBE-FC0E-48EEAAC3DC0B}"/>
              </a:ext>
            </a:extLst>
          </p:cNvPr>
          <p:cNvSpPr txBox="1"/>
          <p:nvPr/>
        </p:nvSpPr>
        <p:spPr>
          <a:xfrm>
            <a:off x="2233118" y="2381634"/>
            <a:ext cx="6225575" cy="1398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3086" b="1" dirty="0">
                <a:solidFill>
                  <a:schemeClr val="accent6">
                    <a:lumMod val="75000"/>
                  </a:schemeClr>
                </a:solidFill>
              </a:rPr>
              <a:t>Naturvårdsverket</a:t>
            </a:r>
          </a:p>
          <a:p>
            <a:pPr algn="ctr"/>
            <a:r>
              <a:rPr lang="sv-SE" sz="5400" b="1" dirty="0">
                <a:solidFill>
                  <a:schemeClr val="accent6">
                    <a:lumMod val="75000"/>
                  </a:schemeClr>
                </a:solidFill>
              </a:rPr>
              <a:t>Avfallshierarkin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32A7D523-AC22-75FB-005A-FE84D1EC36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110" y="6652914"/>
            <a:ext cx="662638" cy="662638"/>
          </a:xfrm>
          <a:prstGeom prst="rect">
            <a:avLst/>
          </a:prstGeom>
        </p:spPr>
      </p:pic>
      <p:sp>
        <p:nvSpPr>
          <p:cNvPr id="4" name="textruta 3">
            <a:extLst>
              <a:ext uri="{FF2B5EF4-FFF2-40B4-BE49-F238E27FC236}">
                <a16:creationId xmlns:a16="http://schemas.microsoft.com/office/drawing/2014/main" id="{30D25E19-AAA5-FEF0-8B02-86532BDD282B}"/>
              </a:ext>
            </a:extLst>
          </p:cNvPr>
          <p:cNvSpPr txBox="1"/>
          <p:nvPr/>
        </p:nvSpPr>
        <p:spPr>
          <a:xfrm>
            <a:off x="2233118" y="3871693"/>
            <a:ext cx="6225575" cy="56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3086" b="1" dirty="0">
                <a:solidFill>
                  <a:schemeClr val="accent6">
                    <a:lumMod val="75000"/>
                  </a:schemeClr>
                </a:solidFill>
              </a:rPr>
              <a:t>Animerad &amp; klar</a:t>
            </a:r>
            <a:endParaRPr lang="sv-SE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861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1053D-16DA-5AD1-7F2E-68C3BAB09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objekt 13" descr="En bild som visar cirkel&#10;&#10;Automatiskt genererad beskrivning">
            <a:extLst>
              <a:ext uri="{FF2B5EF4-FFF2-40B4-BE49-F238E27FC236}">
                <a16:creationId xmlns:a16="http://schemas.microsoft.com/office/drawing/2014/main" id="{401E1B77-5EAA-651E-3001-D2FED91C3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194" y="6785974"/>
            <a:ext cx="406400" cy="533400"/>
          </a:xfrm>
          <a:prstGeom prst="rect">
            <a:avLst/>
          </a:prstGeom>
        </p:spPr>
      </p:pic>
      <p:pic>
        <p:nvPicPr>
          <p:cNvPr id="12" name="Bildobjekt 11" descr="En bild som visar födelsedagstårta, text, tecknad serie, halloween&#10;&#10;Automatiskt genererad beskrivning">
            <a:extLst>
              <a:ext uri="{FF2B5EF4-FFF2-40B4-BE49-F238E27FC236}">
                <a16:creationId xmlns:a16="http://schemas.microsoft.com/office/drawing/2014/main" id="{E9ABF787-12A2-51BA-C7B0-7C931288F0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280" y="5589321"/>
            <a:ext cx="1208228" cy="1290607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A75537D2-DB31-1746-6C20-D6E3392995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005" y="1120423"/>
            <a:ext cx="4313763" cy="4765466"/>
          </a:xfrm>
          <a:prstGeom prst="rect">
            <a:avLst/>
          </a:prstGeom>
        </p:spPr>
      </p:pic>
      <p:pic>
        <p:nvPicPr>
          <p:cNvPr id="8" name="Bildobjekt 7" descr="En bild som visar text, Grafik, grön, skärmbild&#10;&#10;Automatiskt genererad beskrivning">
            <a:extLst>
              <a:ext uri="{FF2B5EF4-FFF2-40B4-BE49-F238E27FC236}">
                <a16:creationId xmlns:a16="http://schemas.microsoft.com/office/drawing/2014/main" id="{DE681900-F2D7-5ACA-FAA9-6090B213E8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248" y="1830176"/>
            <a:ext cx="4031553" cy="2670418"/>
          </a:xfrm>
          <a:prstGeom prst="rect">
            <a:avLst/>
          </a:prstGeom>
        </p:spPr>
      </p:pic>
      <p:pic>
        <p:nvPicPr>
          <p:cNvPr id="6" name="Bildobjekt 5" descr="En bild som visar text, skärmbild, cirkel, Grafik&#10;&#10;Automatiskt genererad beskrivning">
            <a:extLst>
              <a:ext uri="{FF2B5EF4-FFF2-40B4-BE49-F238E27FC236}">
                <a16:creationId xmlns:a16="http://schemas.microsoft.com/office/drawing/2014/main" id="{01F00A6B-85B7-A811-608A-B7DB721EBA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530" y="149739"/>
            <a:ext cx="4313762" cy="218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Office 2013 – 2022">
  <a:themeElements>
    <a:clrScheme name="Tema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55968</TotalTime>
  <Words>5</Words>
  <Application>Microsoft Macintosh PowerPoint</Application>
  <PresentationFormat>Anpassad</PresentationFormat>
  <Paragraphs>3</Paragraphs>
  <Slides>2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Office 2013 – 2022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Illustrationer Koll på Geogafi</dc:title>
  <dc:creator>Ingela Bengtsson</dc:creator>
  <cp:lastModifiedBy>Tobias Flygar</cp:lastModifiedBy>
  <cp:revision>202</cp:revision>
  <cp:lastPrinted>2024-08-23T07:44:02Z</cp:lastPrinted>
  <dcterms:created xsi:type="dcterms:W3CDTF">2023-10-09T13:41:23Z</dcterms:created>
  <dcterms:modified xsi:type="dcterms:W3CDTF">2024-10-11T15:04:07Z</dcterms:modified>
</cp:coreProperties>
</file>